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2" r:id="rId1"/>
  </p:sldMasterIdLst>
  <p:notesMasterIdLst>
    <p:notesMasterId r:id="rId25"/>
  </p:notesMasterIdLst>
  <p:sldIdLst>
    <p:sldId id="256" r:id="rId2"/>
    <p:sldId id="259" r:id="rId3"/>
    <p:sldId id="261" r:id="rId4"/>
    <p:sldId id="262" r:id="rId5"/>
    <p:sldId id="340" r:id="rId6"/>
    <p:sldId id="341" r:id="rId7"/>
    <p:sldId id="266" r:id="rId8"/>
    <p:sldId id="347" r:id="rId9"/>
    <p:sldId id="346" r:id="rId10"/>
    <p:sldId id="342" r:id="rId11"/>
    <p:sldId id="343" r:id="rId12"/>
    <p:sldId id="344" r:id="rId13"/>
    <p:sldId id="353" r:id="rId14"/>
    <p:sldId id="356" r:id="rId15"/>
    <p:sldId id="345" r:id="rId16"/>
    <p:sldId id="348" r:id="rId17"/>
    <p:sldId id="350" r:id="rId18"/>
    <p:sldId id="351" r:id="rId19"/>
    <p:sldId id="349" r:id="rId20"/>
    <p:sldId id="354" r:id="rId21"/>
    <p:sldId id="352" r:id="rId22"/>
    <p:sldId id="355" r:id="rId23"/>
    <p:sldId id="357" r:id="rId24"/>
  </p:sldIdLst>
  <p:sldSz cx="9144000" cy="5143500" type="screen16x9"/>
  <p:notesSz cx="6858000" cy="9144000"/>
  <p:embeddedFontLst>
    <p:embeddedFont>
      <p:font typeface="Aldrich" panose="020B0604020202020204" charset="0"/>
      <p:regular r:id="rId26"/>
    </p:embeddedFont>
    <p:embeddedFont>
      <p:font typeface="Bai Jamjuree" panose="020B0604020202020204" charset="-34"/>
      <p:regular r:id="rId27"/>
      <p:bold r:id="rId28"/>
      <p:italic r:id="rId29"/>
      <p:boldItalic r:id="rId30"/>
    </p:embeddedFont>
    <p:embeddedFont>
      <p:font typeface="Lexend" panose="020B0604020202020204"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8CCE4B5-0789-47E8-BC30-F878EE117B59}">
  <a:tblStyle styleId="{68CCE4B5-0789-47E8-BC30-F878EE117B5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282" autoAdjust="0"/>
    <p:restoredTop sz="94660"/>
  </p:normalViewPr>
  <p:slideViewPr>
    <p:cSldViewPr snapToGrid="0">
      <p:cViewPr varScale="1">
        <p:scale>
          <a:sx n="108" d="100"/>
          <a:sy n="108" d="100"/>
        </p:scale>
        <p:origin x="278" y="16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jpg>
</file>

<file path=ppt/media/image13.jpg>
</file>

<file path=ppt/media/image14.jpg>
</file>

<file path=ppt/media/image15.jpg>
</file>

<file path=ppt/media/image16.jpg>
</file>

<file path=ppt/media/image17.png>
</file>

<file path=ppt/media/image18.jpg>
</file>

<file path=ppt/media/image19.jpg>
</file>

<file path=ppt/media/image2.png>
</file>

<file path=ppt/media/image3.png>
</file>

<file path=ppt/media/image4.jpg>
</file>

<file path=ppt/media/image5.png>
</file>

<file path=ppt/media/image6.jpg>
</file>

<file path=ppt/media/image7.jpg>
</file>

<file path=ppt/media/image8.jp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7"/>
        <p:cNvGrpSpPr/>
        <p:nvPr/>
      </p:nvGrpSpPr>
      <p:grpSpPr>
        <a:xfrm>
          <a:off x="0" y="0"/>
          <a:ext cx="0" cy="0"/>
          <a:chOff x="0" y="0"/>
          <a:chExt cx="0" cy="0"/>
        </a:xfrm>
      </p:grpSpPr>
      <p:sp>
        <p:nvSpPr>
          <p:cNvPr id="2588" name="Google Shape;258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9" name="Google Shape;258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7"/>
        <p:cNvGrpSpPr/>
        <p:nvPr/>
      </p:nvGrpSpPr>
      <p:grpSpPr>
        <a:xfrm>
          <a:off x="0" y="0"/>
          <a:ext cx="0" cy="0"/>
          <a:chOff x="0" y="0"/>
          <a:chExt cx="0" cy="0"/>
        </a:xfrm>
      </p:grpSpPr>
      <p:sp>
        <p:nvSpPr>
          <p:cNvPr id="2648" name="Google Shape;2648;g13e9dbcaf0c_0_2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9" name="Google Shape;2649;g13e9dbcaf0c_0_2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4"/>
        <p:cNvGrpSpPr/>
        <p:nvPr/>
      </p:nvGrpSpPr>
      <p:grpSpPr>
        <a:xfrm>
          <a:off x="0" y="0"/>
          <a:ext cx="0" cy="0"/>
          <a:chOff x="0" y="0"/>
          <a:chExt cx="0" cy="0"/>
        </a:xfrm>
      </p:grpSpPr>
      <p:sp>
        <p:nvSpPr>
          <p:cNvPr id="2695" name="Google Shape;2695;g13e9dbcaf0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6" name="Google Shape;2696;g13e9dbcaf0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0"/>
        <p:cNvGrpSpPr/>
        <p:nvPr/>
      </p:nvGrpSpPr>
      <p:grpSpPr>
        <a:xfrm>
          <a:off x="0" y="0"/>
          <a:ext cx="0" cy="0"/>
          <a:chOff x="0" y="0"/>
          <a:chExt cx="0" cy="0"/>
        </a:xfrm>
      </p:grpSpPr>
      <p:sp>
        <p:nvSpPr>
          <p:cNvPr id="2761" name="Google Shape;2761;g12948bcd1fb_0_22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2" name="Google Shape;2762;g12948bcd1fb_0_22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0"/>
        <p:cNvGrpSpPr/>
        <p:nvPr/>
      </p:nvGrpSpPr>
      <p:grpSpPr>
        <a:xfrm>
          <a:off x="0" y="0"/>
          <a:ext cx="0" cy="0"/>
          <a:chOff x="0" y="0"/>
          <a:chExt cx="0" cy="0"/>
        </a:xfrm>
      </p:grpSpPr>
      <p:sp>
        <p:nvSpPr>
          <p:cNvPr id="2941" name="Google Shape;2941;g13e437834e8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2" name="Google Shape;2942;g13e437834e8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60000"/>
          </a:blip>
          <a:srcRect t="9" b="9"/>
          <a:stretch/>
        </p:blipFill>
        <p:spPr>
          <a:xfrm>
            <a:off x="0" y="1"/>
            <a:ext cx="9144002" cy="5143499"/>
          </a:xfrm>
          <a:prstGeom prst="rect">
            <a:avLst/>
          </a:prstGeom>
          <a:noFill/>
          <a:ln>
            <a:noFill/>
          </a:ln>
        </p:spPr>
      </p:pic>
      <p:sp>
        <p:nvSpPr>
          <p:cNvPr id="10" name="Google Shape;10;p2"/>
          <p:cNvSpPr txBox="1">
            <a:spLocks noGrp="1"/>
          </p:cNvSpPr>
          <p:nvPr>
            <p:ph type="ctrTitle"/>
          </p:nvPr>
        </p:nvSpPr>
        <p:spPr>
          <a:xfrm>
            <a:off x="1248375" y="1541473"/>
            <a:ext cx="6647100" cy="1695900"/>
          </a:xfrm>
          <a:prstGeom prst="rect">
            <a:avLst/>
          </a:prstGeom>
        </p:spPr>
        <p:txBody>
          <a:bodyPr spcFirstLastPara="1" wrap="square" lIns="91425" tIns="0" rIns="91425" bIns="91425" anchor="t" anchorCtr="0">
            <a:noAutofit/>
          </a:bodyPr>
          <a:lstStyle>
            <a:lvl1pPr lvl="0" algn="ctr">
              <a:lnSpc>
                <a:spcPct val="90000"/>
              </a:lnSpc>
              <a:spcBef>
                <a:spcPts val="0"/>
              </a:spcBef>
              <a:spcAft>
                <a:spcPts val="0"/>
              </a:spcAft>
              <a:buSzPts val="5200"/>
              <a:buNone/>
              <a:defRPr sz="6000">
                <a:latin typeface="Aldrich"/>
                <a:ea typeface="Aldrich"/>
                <a:cs typeface="Aldrich"/>
                <a:sym typeface="Aldrich"/>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248525" y="3290708"/>
            <a:ext cx="6647100" cy="378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700">
                <a:solidFill>
                  <a:schemeClr val="lt1"/>
                </a:solidFill>
                <a:latin typeface="Bai Jamjuree"/>
                <a:ea typeface="Bai Jamjuree"/>
                <a:cs typeface="Bai Jamjuree"/>
                <a:sym typeface="Bai Jamjure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2" name="Google Shape;12;p2"/>
          <p:cNvPicPr preferRelativeResize="0"/>
          <p:nvPr/>
        </p:nvPicPr>
        <p:blipFill>
          <a:blip r:embed="rId3">
            <a:alphaModFix/>
          </a:blip>
          <a:stretch>
            <a:fillRect/>
          </a:stretch>
        </p:blipFill>
        <p:spPr>
          <a:xfrm>
            <a:off x="-467701" y="3755650"/>
            <a:ext cx="9353213" cy="2681250"/>
          </a:xfrm>
          <a:prstGeom prst="rect">
            <a:avLst/>
          </a:prstGeom>
          <a:noFill/>
          <a:ln>
            <a:noFill/>
          </a:ln>
        </p:spPr>
      </p:pic>
      <p:grpSp>
        <p:nvGrpSpPr>
          <p:cNvPr id="13" name="Google Shape;13;p2"/>
          <p:cNvGrpSpPr/>
          <p:nvPr/>
        </p:nvGrpSpPr>
        <p:grpSpPr>
          <a:xfrm>
            <a:off x="391864" y="3545270"/>
            <a:ext cx="289170" cy="284718"/>
            <a:chOff x="426000" y="3302025"/>
            <a:chExt cx="220875" cy="217475"/>
          </a:xfrm>
        </p:grpSpPr>
        <p:sp>
          <p:nvSpPr>
            <p:cNvPr id="14" name="Google Shape;14;p2"/>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357713" y="905775"/>
            <a:ext cx="357454" cy="956304"/>
            <a:chOff x="357713" y="600975"/>
            <a:chExt cx="357454" cy="956304"/>
          </a:xfrm>
        </p:grpSpPr>
        <p:sp>
          <p:nvSpPr>
            <p:cNvPr id="17" name="Google Shape;17;p2"/>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a:off x="5258308" y="722871"/>
            <a:ext cx="793256" cy="182899"/>
            <a:chOff x="2685575" y="2835950"/>
            <a:chExt cx="433000" cy="99825"/>
          </a:xfrm>
        </p:grpSpPr>
        <p:sp>
          <p:nvSpPr>
            <p:cNvPr id="22" name="Google Shape;22;p2"/>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1409864" y="-1010428"/>
            <a:ext cx="2019176" cy="2019176"/>
            <a:chOff x="1943325" y="-220375"/>
            <a:chExt cx="1298672" cy="1298672"/>
          </a:xfrm>
        </p:grpSpPr>
        <p:sp>
          <p:nvSpPr>
            <p:cNvPr id="27" name="Google Shape;27;p2"/>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8366565" y="3429220"/>
            <a:ext cx="1965289" cy="517060"/>
            <a:chOff x="3539975" y="3523525"/>
            <a:chExt cx="745925" cy="196250"/>
          </a:xfrm>
        </p:grpSpPr>
        <p:sp>
          <p:nvSpPr>
            <p:cNvPr id="76" name="Google Shape;76;p2"/>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 name="Google Shape;92;p2"/>
          <p:cNvSpPr/>
          <p:nvPr/>
        </p:nvSpPr>
        <p:spPr>
          <a:xfrm>
            <a:off x="7796285" y="2758125"/>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3" name="Google Shape;93;p2"/>
          <p:cNvPicPr preferRelativeResize="0"/>
          <p:nvPr/>
        </p:nvPicPr>
        <p:blipFill>
          <a:blip r:embed="rId4">
            <a:alphaModFix/>
          </a:blip>
          <a:stretch>
            <a:fillRect/>
          </a:stretch>
        </p:blipFill>
        <p:spPr>
          <a:xfrm>
            <a:off x="7164689" y="-802375"/>
            <a:ext cx="2527512" cy="26812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4"/>
        <p:cNvGrpSpPr/>
        <p:nvPr/>
      </p:nvGrpSpPr>
      <p:grpSpPr>
        <a:xfrm>
          <a:off x="0" y="0"/>
          <a:ext cx="0" cy="0"/>
          <a:chOff x="0" y="0"/>
          <a:chExt cx="0" cy="0"/>
        </a:xfrm>
      </p:grpSpPr>
      <p:pic>
        <p:nvPicPr>
          <p:cNvPr id="95" name="Google Shape;95;p3"/>
          <p:cNvPicPr preferRelativeResize="0"/>
          <p:nvPr/>
        </p:nvPicPr>
        <p:blipFill rotWithShape="1">
          <a:blip r:embed="rId2">
            <a:alphaModFix amt="60000"/>
          </a:blip>
          <a:srcRect l="39" r="29"/>
          <a:stretch/>
        </p:blipFill>
        <p:spPr>
          <a:xfrm rot="10800000" flipH="1">
            <a:off x="0" y="1"/>
            <a:ext cx="9144002" cy="5143499"/>
          </a:xfrm>
          <a:prstGeom prst="rect">
            <a:avLst/>
          </a:prstGeom>
          <a:noFill/>
          <a:ln>
            <a:noFill/>
          </a:ln>
        </p:spPr>
      </p:pic>
      <p:sp>
        <p:nvSpPr>
          <p:cNvPr id="96" name="Google Shape;96;p3"/>
          <p:cNvSpPr txBox="1">
            <a:spLocks noGrp="1"/>
          </p:cNvSpPr>
          <p:nvPr>
            <p:ph type="title"/>
          </p:nvPr>
        </p:nvSpPr>
        <p:spPr>
          <a:xfrm>
            <a:off x="1467300" y="2623376"/>
            <a:ext cx="6209400" cy="841800"/>
          </a:xfrm>
          <a:prstGeom prst="rect">
            <a:avLst/>
          </a:prstGeom>
        </p:spPr>
        <p:txBody>
          <a:bodyPr spcFirstLastPara="1" wrap="square" lIns="91425" tIns="0"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7" name="Google Shape;97;p3"/>
          <p:cNvSpPr txBox="1">
            <a:spLocks noGrp="1"/>
          </p:cNvSpPr>
          <p:nvPr>
            <p:ph type="title" idx="2" hasCustomPrompt="1"/>
          </p:nvPr>
        </p:nvSpPr>
        <p:spPr>
          <a:xfrm>
            <a:off x="2748300" y="965501"/>
            <a:ext cx="3647400" cy="1599900"/>
          </a:xfrm>
          <a:prstGeom prst="rect">
            <a:avLst/>
          </a:prstGeom>
        </p:spPr>
        <p:txBody>
          <a:bodyPr spcFirstLastPara="1" wrap="square" lIns="91425" tIns="0" rIns="91425" bIns="91425" anchor="t" anchorCtr="0">
            <a:noAutofit/>
          </a:bodyPr>
          <a:lstStyle>
            <a:lvl1pPr lvl="0" algn="ctr" rtl="0">
              <a:spcBef>
                <a:spcPts val="0"/>
              </a:spcBef>
              <a:spcAft>
                <a:spcPts val="0"/>
              </a:spcAft>
              <a:buSzPts val="12000"/>
              <a:buNone/>
              <a:defRPr sz="12000">
                <a:solidFill>
                  <a:schemeClr val="l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8" name="Google Shape;98;p3"/>
          <p:cNvSpPr txBox="1">
            <a:spLocks noGrp="1"/>
          </p:cNvSpPr>
          <p:nvPr>
            <p:ph type="subTitle" idx="1"/>
          </p:nvPr>
        </p:nvSpPr>
        <p:spPr>
          <a:xfrm>
            <a:off x="2181900" y="3792111"/>
            <a:ext cx="4780200" cy="3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7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pic>
        <p:nvPicPr>
          <p:cNvPr id="99" name="Google Shape;99;p3"/>
          <p:cNvPicPr preferRelativeResize="0"/>
          <p:nvPr/>
        </p:nvPicPr>
        <p:blipFill rotWithShape="1">
          <a:blip r:embed="rId3">
            <a:alphaModFix/>
          </a:blip>
          <a:srcRect l="228" r="238"/>
          <a:stretch/>
        </p:blipFill>
        <p:spPr>
          <a:xfrm flipH="1">
            <a:off x="-1227634" y="3946275"/>
            <a:ext cx="9353213" cy="2681250"/>
          </a:xfrm>
          <a:prstGeom prst="rect">
            <a:avLst/>
          </a:prstGeom>
          <a:noFill/>
          <a:ln>
            <a:noFill/>
          </a:ln>
        </p:spPr>
      </p:pic>
      <p:grpSp>
        <p:nvGrpSpPr>
          <p:cNvPr id="100" name="Google Shape;100;p3"/>
          <p:cNvGrpSpPr/>
          <p:nvPr/>
        </p:nvGrpSpPr>
        <p:grpSpPr>
          <a:xfrm flipH="1">
            <a:off x="8483181" y="4016070"/>
            <a:ext cx="283332" cy="284718"/>
            <a:chOff x="423709" y="3302025"/>
            <a:chExt cx="216416" cy="217475"/>
          </a:xfrm>
        </p:grpSpPr>
        <p:sp>
          <p:nvSpPr>
            <p:cNvPr id="101" name="Google Shape;101;p3"/>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423709"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3"/>
          <p:cNvGrpSpPr/>
          <p:nvPr/>
        </p:nvGrpSpPr>
        <p:grpSpPr>
          <a:xfrm flipH="1">
            <a:off x="8175513" y="140497"/>
            <a:ext cx="2019176" cy="2019176"/>
            <a:chOff x="1943325" y="-220375"/>
            <a:chExt cx="1298672" cy="1298672"/>
          </a:xfrm>
        </p:grpSpPr>
        <p:sp>
          <p:nvSpPr>
            <p:cNvPr id="104" name="Google Shape;104;p3"/>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52" name="Google Shape;152;p3"/>
          <p:cNvPicPr preferRelativeResize="0"/>
          <p:nvPr/>
        </p:nvPicPr>
        <p:blipFill>
          <a:blip r:embed="rId4">
            <a:alphaModFix/>
          </a:blip>
          <a:stretch>
            <a:fillRect/>
          </a:stretch>
        </p:blipFill>
        <p:spPr>
          <a:xfrm flipH="1">
            <a:off x="-403499" y="-646075"/>
            <a:ext cx="2527512" cy="2681250"/>
          </a:xfrm>
          <a:prstGeom prst="rect">
            <a:avLst/>
          </a:prstGeom>
          <a:noFill/>
          <a:ln>
            <a:noFill/>
          </a:ln>
        </p:spPr>
      </p:pic>
      <p:grpSp>
        <p:nvGrpSpPr>
          <p:cNvPr id="153" name="Google Shape;153;p3"/>
          <p:cNvGrpSpPr/>
          <p:nvPr/>
        </p:nvGrpSpPr>
        <p:grpSpPr>
          <a:xfrm flipH="1">
            <a:off x="-467701" y="3429220"/>
            <a:ext cx="1965289" cy="517060"/>
            <a:chOff x="3539975" y="3523525"/>
            <a:chExt cx="745925" cy="196250"/>
          </a:xfrm>
        </p:grpSpPr>
        <p:sp>
          <p:nvSpPr>
            <p:cNvPr id="154" name="Google Shape;154;p3"/>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4"/>
        <p:cNvGrpSpPr/>
        <p:nvPr/>
      </p:nvGrpSpPr>
      <p:grpSpPr>
        <a:xfrm>
          <a:off x="0" y="0"/>
          <a:ext cx="0" cy="0"/>
          <a:chOff x="0" y="0"/>
          <a:chExt cx="0" cy="0"/>
        </a:xfrm>
      </p:grpSpPr>
      <p:pic>
        <p:nvPicPr>
          <p:cNvPr id="265" name="Google Shape;265;p6"/>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sp>
        <p:nvSpPr>
          <p:cNvPr id="266" name="Google Shape;266;p6"/>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a:spcBef>
                <a:spcPts val="0"/>
              </a:spcBef>
              <a:spcAft>
                <a:spcPts val="0"/>
              </a:spcAft>
              <a:buSzPts val="2900"/>
              <a:buNone/>
              <a:defRPr sz="2900">
                <a:latin typeface="Aldrich"/>
                <a:ea typeface="Aldrich"/>
                <a:cs typeface="Aldrich"/>
                <a:sym typeface="Aldrich"/>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a:endParaRPr/>
          </a:p>
        </p:txBody>
      </p:sp>
      <p:grpSp>
        <p:nvGrpSpPr>
          <p:cNvPr id="267" name="Google Shape;267;p6"/>
          <p:cNvGrpSpPr/>
          <p:nvPr/>
        </p:nvGrpSpPr>
        <p:grpSpPr>
          <a:xfrm flipH="1">
            <a:off x="-99423" y="4189150"/>
            <a:ext cx="1039906" cy="679800"/>
            <a:chOff x="4082325" y="3790650"/>
            <a:chExt cx="1039906" cy="679800"/>
          </a:xfrm>
        </p:grpSpPr>
        <p:sp>
          <p:nvSpPr>
            <p:cNvPr id="268" name="Google Shape;268;p6"/>
            <p:cNvSpPr/>
            <p:nvPr/>
          </p:nvSpPr>
          <p:spPr>
            <a:xfrm>
              <a:off x="4082325" y="3790650"/>
              <a:ext cx="1039906" cy="94858"/>
            </a:xfrm>
            <a:custGeom>
              <a:avLst/>
              <a:gdLst/>
              <a:ahLst/>
              <a:cxnLst/>
              <a:rect l="l" t="t" r="r" b="b"/>
              <a:pathLst>
                <a:path w="15874" h="1448" fill="none" extrusionOk="0">
                  <a:moveTo>
                    <a:pt x="1" y="1"/>
                  </a:moveTo>
                  <a:cubicBezTo>
                    <a:pt x="1138" y="1"/>
                    <a:pt x="1138" y="1447"/>
                    <a:pt x="2276" y="1447"/>
                  </a:cubicBezTo>
                  <a:cubicBezTo>
                    <a:pt x="3395" y="1447"/>
                    <a:pt x="3395" y="1"/>
                    <a:pt x="4533" y="1"/>
                  </a:cubicBezTo>
                  <a:cubicBezTo>
                    <a:pt x="5671" y="1"/>
                    <a:pt x="5671" y="1447"/>
                    <a:pt x="6809" y="1447"/>
                  </a:cubicBezTo>
                  <a:cubicBezTo>
                    <a:pt x="7947" y="1447"/>
                    <a:pt x="7947" y="1"/>
                    <a:pt x="9065" y="1"/>
                  </a:cubicBezTo>
                  <a:cubicBezTo>
                    <a:pt x="10203" y="1"/>
                    <a:pt x="10203" y="1447"/>
                    <a:pt x="11341" y="1447"/>
                  </a:cubicBezTo>
                  <a:cubicBezTo>
                    <a:pt x="12479" y="1447"/>
                    <a:pt x="12479" y="1"/>
                    <a:pt x="13617" y="1"/>
                  </a:cubicBezTo>
                  <a:cubicBezTo>
                    <a:pt x="14736" y="1"/>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4082325" y="4083808"/>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4082325" y="4375657"/>
              <a:ext cx="1039906" cy="94793"/>
            </a:xfrm>
            <a:custGeom>
              <a:avLst/>
              <a:gdLst/>
              <a:ahLst/>
              <a:cxnLst/>
              <a:rect l="l" t="t" r="r" b="b"/>
              <a:pathLst>
                <a:path w="15874" h="1447" fill="none" extrusionOk="0">
                  <a:moveTo>
                    <a:pt x="1" y="0"/>
                  </a:moveTo>
                  <a:cubicBezTo>
                    <a:pt x="1138" y="0"/>
                    <a:pt x="1138" y="1447"/>
                    <a:pt x="2276" y="1447"/>
                  </a:cubicBezTo>
                  <a:cubicBezTo>
                    <a:pt x="3395" y="1447"/>
                    <a:pt x="3395" y="0"/>
                    <a:pt x="4533" y="0"/>
                  </a:cubicBezTo>
                  <a:cubicBezTo>
                    <a:pt x="5671" y="0"/>
                    <a:pt x="5671" y="1447"/>
                    <a:pt x="6809" y="1447"/>
                  </a:cubicBezTo>
                  <a:cubicBezTo>
                    <a:pt x="7947" y="1447"/>
                    <a:pt x="7947" y="0"/>
                    <a:pt x="9065" y="0"/>
                  </a:cubicBezTo>
                  <a:cubicBezTo>
                    <a:pt x="10203" y="0"/>
                    <a:pt x="10203" y="1447"/>
                    <a:pt x="11341" y="1447"/>
                  </a:cubicBezTo>
                  <a:cubicBezTo>
                    <a:pt x="12479" y="1447"/>
                    <a:pt x="12479" y="0"/>
                    <a:pt x="13617" y="0"/>
                  </a:cubicBezTo>
                  <a:cubicBezTo>
                    <a:pt x="14736" y="0"/>
                    <a:pt x="14736" y="1447"/>
                    <a:pt x="15873" y="1447"/>
                  </a:cubicBezTo>
                </a:path>
              </a:pathLst>
            </a:custGeom>
            <a:solidFill>
              <a:schemeClr val="lt1"/>
            </a:solidFill>
            <a:ln w="12050"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5400000">
            <a:off x="8405096" y="2480296"/>
            <a:ext cx="793256" cy="182899"/>
            <a:chOff x="2685575" y="2835950"/>
            <a:chExt cx="433000" cy="99825"/>
          </a:xfrm>
        </p:grpSpPr>
        <p:sp>
          <p:nvSpPr>
            <p:cNvPr id="272" name="Google Shape;272;p6"/>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flipH="1">
            <a:off x="8194575" y="4265345"/>
            <a:ext cx="1965289" cy="517060"/>
            <a:chOff x="3539975" y="3523525"/>
            <a:chExt cx="745925" cy="196250"/>
          </a:xfrm>
        </p:grpSpPr>
        <p:sp>
          <p:nvSpPr>
            <p:cNvPr id="277" name="Google Shape;277;p6"/>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5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1">
  <p:cSld name="CUSTOM_9">
    <p:spTree>
      <p:nvGrpSpPr>
        <p:cNvPr id="1" name="Shape 601"/>
        <p:cNvGrpSpPr/>
        <p:nvPr/>
      </p:nvGrpSpPr>
      <p:grpSpPr>
        <a:xfrm>
          <a:off x="0" y="0"/>
          <a:ext cx="0" cy="0"/>
          <a:chOff x="0" y="0"/>
          <a:chExt cx="0" cy="0"/>
        </a:xfrm>
      </p:grpSpPr>
      <p:pic>
        <p:nvPicPr>
          <p:cNvPr id="602" name="Google Shape;602;p14"/>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sp>
        <p:nvSpPr>
          <p:cNvPr id="603" name="Google Shape;603;p14"/>
          <p:cNvSpPr txBox="1">
            <a:spLocks noGrp="1"/>
          </p:cNvSpPr>
          <p:nvPr>
            <p:ph type="title" hasCustomPrompt="1"/>
          </p:nvPr>
        </p:nvSpPr>
        <p:spPr>
          <a:xfrm>
            <a:off x="2167181" y="1194994"/>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04" name="Google Shape;604;p14"/>
          <p:cNvSpPr txBox="1">
            <a:spLocks noGrp="1"/>
          </p:cNvSpPr>
          <p:nvPr>
            <p:ph type="subTitle" idx="1"/>
          </p:nvPr>
        </p:nvSpPr>
        <p:spPr>
          <a:xfrm>
            <a:off x="2988905" y="1244525"/>
            <a:ext cx="39879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5" name="Google Shape;605;p14"/>
          <p:cNvSpPr txBox="1">
            <a:spLocks noGrp="1"/>
          </p:cNvSpPr>
          <p:nvPr>
            <p:ph type="subTitle" idx="2"/>
          </p:nvPr>
        </p:nvSpPr>
        <p:spPr>
          <a:xfrm>
            <a:off x="2988888" y="1599134"/>
            <a:ext cx="3987900" cy="25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6" name="Google Shape;606;p14"/>
          <p:cNvSpPr txBox="1">
            <a:spLocks noGrp="1"/>
          </p:cNvSpPr>
          <p:nvPr>
            <p:ph type="title" idx="3" hasCustomPrompt="1"/>
          </p:nvPr>
        </p:nvSpPr>
        <p:spPr>
          <a:xfrm>
            <a:off x="2167181" y="208980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07" name="Google Shape;607;p14"/>
          <p:cNvSpPr txBox="1">
            <a:spLocks noGrp="1"/>
          </p:cNvSpPr>
          <p:nvPr>
            <p:ph type="subTitle" idx="4"/>
          </p:nvPr>
        </p:nvSpPr>
        <p:spPr>
          <a:xfrm>
            <a:off x="2988905" y="2139342"/>
            <a:ext cx="39879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8" name="Google Shape;608;p14"/>
          <p:cNvSpPr txBox="1">
            <a:spLocks noGrp="1"/>
          </p:cNvSpPr>
          <p:nvPr>
            <p:ph type="subTitle" idx="5"/>
          </p:nvPr>
        </p:nvSpPr>
        <p:spPr>
          <a:xfrm>
            <a:off x="2988888" y="2493949"/>
            <a:ext cx="3987900" cy="25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09" name="Google Shape;609;p14"/>
          <p:cNvSpPr txBox="1">
            <a:spLocks noGrp="1"/>
          </p:cNvSpPr>
          <p:nvPr>
            <p:ph type="title" idx="6" hasCustomPrompt="1"/>
          </p:nvPr>
        </p:nvSpPr>
        <p:spPr>
          <a:xfrm>
            <a:off x="2167181" y="2984623"/>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10" name="Google Shape;610;p14"/>
          <p:cNvSpPr txBox="1">
            <a:spLocks noGrp="1"/>
          </p:cNvSpPr>
          <p:nvPr>
            <p:ph type="subTitle" idx="7"/>
          </p:nvPr>
        </p:nvSpPr>
        <p:spPr>
          <a:xfrm>
            <a:off x="2988905" y="3034159"/>
            <a:ext cx="39879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1" name="Google Shape;611;p14"/>
          <p:cNvSpPr txBox="1">
            <a:spLocks noGrp="1"/>
          </p:cNvSpPr>
          <p:nvPr>
            <p:ph type="subTitle" idx="8"/>
          </p:nvPr>
        </p:nvSpPr>
        <p:spPr>
          <a:xfrm>
            <a:off x="2988888" y="3388763"/>
            <a:ext cx="3987900" cy="25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2" name="Google Shape;612;p14"/>
          <p:cNvSpPr txBox="1">
            <a:spLocks noGrp="1"/>
          </p:cNvSpPr>
          <p:nvPr>
            <p:ph type="title" idx="9" hasCustomPrompt="1"/>
          </p:nvPr>
        </p:nvSpPr>
        <p:spPr>
          <a:xfrm>
            <a:off x="2167181" y="3879438"/>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13" name="Google Shape;613;p14"/>
          <p:cNvSpPr txBox="1">
            <a:spLocks noGrp="1"/>
          </p:cNvSpPr>
          <p:nvPr>
            <p:ph type="subTitle" idx="13"/>
          </p:nvPr>
        </p:nvSpPr>
        <p:spPr>
          <a:xfrm>
            <a:off x="2988905" y="3928977"/>
            <a:ext cx="3987900" cy="35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00">
                <a:latin typeface="Aldrich"/>
                <a:ea typeface="Aldrich"/>
                <a:cs typeface="Aldrich"/>
                <a:sym typeface="Aldrich"/>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4" name="Google Shape;614;p14"/>
          <p:cNvSpPr txBox="1">
            <a:spLocks noGrp="1"/>
          </p:cNvSpPr>
          <p:nvPr>
            <p:ph type="subTitle" idx="14"/>
          </p:nvPr>
        </p:nvSpPr>
        <p:spPr>
          <a:xfrm>
            <a:off x="2988888" y="4283578"/>
            <a:ext cx="3987900" cy="25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5" name="Google Shape;615;p14"/>
          <p:cNvSpPr txBox="1">
            <a:spLocks noGrp="1"/>
          </p:cNvSpPr>
          <p:nvPr>
            <p:ph type="title" idx="15" hasCustomPrompt="1"/>
          </p:nvPr>
        </p:nvSpPr>
        <p:spPr>
          <a:xfrm>
            <a:off x="4707713" y="254729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solidFill>
                  <a:schemeClr val="dk1"/>
                </a:solidFill>
              </a:defRPr>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16" name="Google Shape;616;p14"/>
          <p:cNvSpPr txBox="1">
            <a:spLocks noGrp="1"/>
          </p:cNvSpPr>
          <p:nvPr>
            <p:ph type="title" idx="16" hasCustomPrompt="1"/>
          </p:nvPr>
        </p:nvSpPr>
        <p:spPr>
          <a:xfrm>
            <a:off x="4707713" y="3559519"/>
            <a:ext cx="821700" cy="554400"/>
          </a:xfrm>
          <a:prstGeom prst="rect">
            <a:avLst/>
          </a:prstGeom>
        </p:spPr>
        <p:txBody>
          <a:bodyPr spcFirstLastPara="1" wrap="square" lIns="91425" tIns="0" rIns="91425" bIns="91425" anchor="t" anchorCtr="0">
            <a:noAutofit/>
          </a:bodyPr>
          <a:lstStyle>
            <a:lvl1pPr lvl="0" algn="ctr" rtl="0">
              <a:spcBef>
                <a:spcPts val="0"/>
              </a:spcBef>
              <a:spcAft>
                <a:spcPts val="0"/>
              </a:spcAft>
              <a:buSzPts val="3700"/>
              <a:buNone/>
              <a:defRPr sz="2300">
                <a:solidFill>
                  <a:schemeClr val="dk1"/>
                </a:solidFill>
              </a:defRPr>
            </a:lvl1pPr>
            <a:lvl2pPr lvl="1" algn="ctr" rtl="0">
              <a:spcBef>
                <a:spcPts val="0"/>
              </a:spcBef>
              <a:spcAft>
                <a:spcPts val="0"/>
              </a:spcAft>
              <a:buSzPts val="3700"/>
              <a:buNone/>
              <a:defRPr sz="3700"/>
            </a:lvl2pPr>
            <a:lvl3pPr lvl="2" algn="ctr" rtl="0">
              <a:spcBef>
                <a:spcPts val="0"/>
              </a:spcBef>
              <a:spcAft>
                <a:spcPts val="0"/>
              </a:spcAft>
              <a:buSzPts val="3700"/>
              <a:buNone/>
              <a:defRPr sz="3700"/>
            </a:lvl3pPr>
            <a:lvl4pPr lvl="3" algn="ctr" rtl="0">
              <a:spcBef>
                <a:spcPts val="0"/>
              </a:spcBef>
              <a:spcAft>
                <a:spcPts val="0"/>
              </a:spcAft>
              <a:buSzPts val="3700"/>
              <a:buNone/>
              <a:defRPr sz="3700"/>
            </a:lvl4pPr>
            <a:lvl5pPr lvl="4" algn="ctr" rtl="0">
              <a:spcBef>
                <a:spcPts val="0"/>
              </a:spcBef>
              <a:spcAft>
                <a:spcPts val="0"/>
              </a:spcAft>
              <a:buSzPts val="3700"/>
              <a:buNone/>
              <a:defRPr sz="3700"/>
            </a:lvl5pPr>
            <a:lvl6pPr lvl="5" algn="ctr" rtl="0">
              <a:spcBef>
                <a:spcPts val="0"/>
              </a:spcBef>
              <a:spcAft>
                <a:spcPts val="0"/>
              </a:spcAft>
              <a:buSzPts val="3700"/>
              <a:buNone/>
              <a:defRPr sz="3700"/>
            </a:lvl6pPr>
            <a:lvl7pPr lvl="6" algn="ctr" rtl="0">
              <a:spcBef>
                <a:spcPts val="0"/>
              </a:spcBef>
              <a:spcAft>
                <a:spcPts val="0"/>
              </a:spcAft>
              <a:buSzPts val="3700"/>
              <a:buNone/>
              <a:defRPr sz="3700"/>
            </a:lvl7pPr>
            <a:lvl8pPr lvl="7" algn="ctr" rtl="0">
              <a:spcBef>
                <a:spcPts val="0"/>
              </a:spcBef>
              <a:spcAft>
                <a:spcPts val="0"/>
              </a:spcAft>
              <a:buSzPts val="3700"/>
              <a:buNone/>
              <a:defRPr sz="3700"/>
            </a:lvl8pPr>
            <a:lvl9pPr lvl="8" algn="ctr" rtl="0">
              <a:spcBef>
                <a:spcPts val="0"/>
              </a:spcBef>
              <a:spcAft>
                <a:spcPts val="0"/>
              </a:spcAft>
              <a:buSzPts val="3700"/>
              <a:buNone/>
              <a:defRPr sz="3700"/>
            </a:lvl9pPr>
          </a:lstStyle>
          <a:p>
            <a:r>
              <a:t>xx%</a:t>
            </a:r>
          </a:p>
        </p:txBody>
      </p:sp>
      <p:sp>
        <p:nvSpPr>
          <p:cNvPr id="617" name="Google Shape;617;p14"/>
          <p:cNvSpPr txBox="1">
            <a:spLocks noGrp="1"/>
          </p:cNvSpPr>
          <p:nvPr>
            <p:ph type="title" idx="17"/>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grpSp>
        <p:nvGrpSpPr>
          <p:cNvPr id="618" name="Google Shape;618;p14"/>
          <p:cNvGrpSpPr/>
          <p:nvPr/>
        </p:nvGrpSpPr>
        <p:grpSpPr>
          <a:xfrm>
            <a:off x="391864" y="3545270"/>
            <a:ext cx="289170" cy="284718"/>
            <a:chOff x="426000" y="3302025"/>
            <a:chExt cx="220875" cy="217475"/>
          </a:xfrm>
        </p:grpSpPr>
        <p:sp>
          <p:nvSpPr>
            <p:cNvPr id="619" name="Google Shape;619;p14"/>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 name="Google Shape;621;p14"/>
          <p:cNvGrpSpPr/>
          <p:nvPr/>
        </p:nvGrpSpPr>
        <p:grpSpPr>
          <a:xfrm>
            <a:off x="357713" y="1210575"/>
            <a:ext cx="357454" cy="956304"/>
            <a:chOff x="357713" y="600975"/>
            <a:chExt cx="357454" cy="956304"/>
          </a:xfrm>
        </p:grpSpPr>
        <p:sp>
          <p:nvSpPr>
            <p:cNvPr id="622" name="Google Shape;622;p14"/>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4"/>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4"/>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14"/>
          <p:cNvGrpSpPr/>
          <p:nvPr/>
        </p:nvGrpSpPr>
        <p:grpSpPr>
          <a:xfrm>
            <a:off x="163264" y="4378897"/>
            <a:ext cx="2019176" cy="2019176"/>
            <a:chOff x="1943325" y="-220375"/>
            <a:chExt cx="1298672" cy="1298672"/>
          </a:xfrm>
        </p:grpSpPr>
        <p:sp>
          <p:nvSpPr>
            <p:cNvPr id="627" name="Google Shape;627;p14"/>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4"/>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4"/>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4"/>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4"/>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4"/>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4"/>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4"/>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4"/>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4"/>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4"/>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4"/>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4"/>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4"/>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4"/>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4"/>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4"/>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4"/>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4"/>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4"/>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4"/>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4"/>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4"/>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4"/>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4"/>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4"/>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4"/>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4"/>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4"/>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4"/>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4"/>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4"/>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4"/>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4"/>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4"/>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4"/>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4"/>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14"/>
          <p:cNvGrpSpPr/>
          <p:nvPr/>
        </p:nvGrpSpPr>
        <p:grpSpPr>
          <a:xfrm>
            <a:off x="8354090" y="2590370"/>
            <a:ext cx="1965289" cy="517060"/>
            <a:chOff x="3539975" y="3523525"/>
            <a:chExt cx="745925" cy="196250"/>
          </a:xfrm>
        </p:grpSpPr>
        <p:sp>
          <p:nvSpPr>
            <p:cNvPr id="676" name="Google Shape;676;p14"/>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4"/>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4"/>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4"/>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4"/>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4"/>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4"/>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4"/>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4"/>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4"/>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4"/>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4"/>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4"/>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4"/>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4"/>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4"/>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6">
  <p:cSld name="CUSTOM_2_2_1_1_1_1_1">
    <p:spTree>
      <p:nvGrpSpPr>
        <p:cNvPr id="1" name="Shape 1804"/>
        <p:cNvGrpSpPr/>
        <p:nvPr/>
      </p:nvGrpSpPr>
      <p:grpSpPr>
        <a:xfrm>
          <a:off x="0" y="0"/>
          <a:ext cx="0" cy="0"/>
          <a:chOff x="0" y="0"/>
          <a:chExt cx="0" cy="0"/>
        </a:xfrm>
      </p:grpSpPr>
      <p:pic>
        <p:nvPicPr>
          <p:cNvPr id="1805" name="Google Shape;1805;p38"/>
          <p:cNvPicPr preferRelativeResize="0"/>
          <p:nvPr/>
        </p:nvPicPr>
        <p:blipFill rotWithShape="1">
          <a:blip r:embed="rId2">
            <a:alphaModFix amt="60000"/>
          </a:blip>
          <a:srcRect t="9" b="9"/>
          <a:stretch/>
        </p:blipFill>
        <p:spPr>
          <a:xfrm flipH="1">
            <a:off x="0" y="1"/>
            <a:ext cx="9144002" cy="5143499"/>
          </a:xfrm>
          <a:prstGeom prst="rect">
            <a:avLst/>
          </a:prstGeom>
          <a:noFill/>
          <a:ln>
            <a:noFill/>
          </a:ln>
        </p:spPr>
      </p:pic>
      <p:sp>
        <p:nvSpPr>
          <p:cNvPr id="1806" name="Google Shape;1806;p38"/>
          <p:cNvSpPr txBox="1">
            <a:spLocks noGrp="1"/>
          </p:cNvSpPr>
          <p:nvPr>
            <p:ph type="title"/>
          </p:nvPr>
        </p:nvSpPr>
        <p:spPr>
          <a:xfrm>
            <a:off x="1825050" y="1909850"/>
            <a:ext cx="5493900" cy="420600"/>
          </a:xfrm>
          <a:prstGeom prst="rect">
            <a:avLst/>
          </a:prstGeom>
        </p:spPr>
        <p:txBody>
          <a:bodyPr spcFirstLastPara="1" wrap="square" lIns="91425" tIns="0" rIns="91425" bIns="91425" anchor="t" anchorCtr="0">
            <a:noAutofit/>
          </a:bodyPr>
          <a:lstStyle>
            <a:lvl1pPr lvl="0" algn="ctr"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grpSp>
        <p:nvGrpSpPr>
          <p:cNvPr id="1807" name="Google Shape;1807;p38"/>
          <p:cNvGrpSpPr/>
          <p:nvPr/>
        </p:nvGrpSpPr>
        <p:grpSpPr>
          <a:xfrm>
            <a:off x="1364665" y="639534"/>
            <a:ext cx="1965289" cy="517060"/>
            <a:chOff x="3539975" y="3523525"/>
            <a:chExt cx="745925" cy="196250"/>
          </a:xfrm>
        </p:grpSpPr>
        <p:sp>
          <p:nvSpPr>
            <p:cNvPr id="1808" name="Google Shape;1808;p38"/>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8"/>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8"/>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8"/>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8"/>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8"/>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8"/>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8"/>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8"/>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8"/>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8"/>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8"/>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8"/>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8"/>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8"/>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8"/>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24" name="Google Shape;1824;p38"/>
          <p:cNvPicPr preferRelativeResize="0"/>
          <p:nvPr/>
        </p:nvPicPr>
        <p:blipFill>
          <a:blip r:embed="rId3">
            <a:alphaModFix/>
          </a:blip>
          <a:stretch>
            <a:fillRect/>
          </a:stretch>
        </p:blipFill>
        <p:spPr>
          <a:xfrm rot="10800000">
            <a:off x="-201200" y="3499563"/>
            <a:ext cx="7194375" cy="2062375"/>
          </a:xfrm>
          <a:prstGeom prst="rect">
            <a:avLst/>
          </a:prstGeom>
          <a:noFill/>
          <a:ln>
            <a:noFill/>
          </a:ln>
        </p:spPr>
      </p:pic>
      <p:grpSp>
        <p:nvGrpSpPr>
          <p:cNvPr id="1825" name="Google Shape;1825;p38"/>
          <p:cNvGrpSpPr/>
          <p:nvPr/>
        </p:nvGrpSpPr>
        <p:grpSpPr>
          <a:xfrm>
            <a:off x="8063763" y="2173397"/>
            <a:ext cx="357454" cy="956304"/>
            <a:chOff x="357713" y="600975"/>
            <a:chExt cx="357454" cy="956304"/>
          </a:xfrm>
        </p:grpSpPr>
        <p:sp>
          <p:nvSpPr>
            <p:cNvPr id="1826" name="Google Shape;1826;p38"/>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8"/>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8"/>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8"/>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0" name="Google Shape;1830;p38"/>
          <p:cNvSpPr/>
          <p:nvPr/>
        </p:nvSpPr>
        <p:spPr>
          <a:xfrm flipH="1">
            <a:off x="4294245" y="620913"/>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1" name="Google Shape;1831;p38"/>
          <p:cNvGrpSpPr/>
          <p:nvPr/>
        </p:nvGrpSpPr>
        <p:grpSpPr>
          <a:xfrm rot="-5400000">
            <a:off x="-2779003" y="-1736891"/>
            <a:ext cx="3952129" cy="3175881"/>
            <a:chOff x="5256209" y="-1994879"/>
            <a:chExt cx="3952129" cy="3175881"/>
          </a:xfrm>
        </p:grpSpPr>
        <p:sp>
          <p:nvSpPr>
            <p:cNvPr id="1832" name="Google Shape;1832;p38"/>
            <p:cNvSpPr/>
            <p:nvPr/>
          </p:nvSpPr>
          <p:spPr>
            <a:xfrm>
              <a:off x="5256209" y="-1994879"/>
              <a:ext cx="3952129" cy="3103920"/>
            </a:xfrm>
            <a:custGeom>
              <a:avLst/>
              <a:gdLst/>
              <a:ahLst/>
              <a:cxnLst/>
              <a:rect l="l" t="t" r="r" b="b"/>
              <a:pathLst>
                <a:path w="89954" h="70648" fill="none" extrusionOk="0">
                  <a:moveTo>
                    <a:pt x="89954" y="70647"/>
                  </a:moveTo>
                  <a:lnTo>
                    <a:pt x="1" y="70647"/>
                  </a:ln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8"/>
            <p:cNvSpPr/>
            <p:nvPr/>
          </p:nvSpPr>
          <p:spPr>
            <a:xfrm>
              <a:off x="5579917" y="1036061"/>
              <a:ext cx="144942" cy="144942"/>
            </a:xfrm>
            <a:custGeom>
              <a:avLst/>
              <a:gdLst/>
              <a:ahLst/>
              <a:cxnLst/>
              <a:rect l="l" t="t" r="r" b="b"/>
              <a:pathLst>
                <a:path w="3299" h="3299" extrusionOk="0">
                  <a:moveTo>
                    <a:pt x="0" y="1"/>
                  </a:moveTo>
                  <a:lnTo>
                    <a:pt x="0" y="3299"/>
                  </a:lnTo>
                  <a:lnTo>
                    <a:pt x="3298" y="3299"/>
                  </a:lnTo>
                  <a:lnTo>
                    <a:pt x="3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4" name="Google Shape;1834;p38"/>
          <p:cNvSpPr txBox="1">
            <a:spLocks noGrp="1"/>
          </p:cNvSpPr>
          <p:nvPr>
            <p:ph type="subTitle" idx="1"/>
          </p:nvPr>
        </p:nvSpPr>
        <p:spPr>
          <a:xfrm>
            <a:off x="1825050" y="2427700"/>
            <a:ext cx="5493900" cy="9420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5">
  <p:cSld name="CUSTOM_3_1_1_1_1">
    <p:spTree>
      <p:nvGrpSpPr>
        <p:cNvPr id="1" name="Shape 2192"/>
        <p:cNvGrpSpPr/>
        <p:nvPr/>
      </p:nvGrpSpPr>
      <p:grpSpPr>
        <a:xfrm>
          <a:off x="0" y="0"/>
          <a:ext cx="0" cy="0"/>
          <a:chOff x="0" y="0"/>
          <a:chExt cx="0" cy="0"/>
        </a:xfrm>
      </p:grpSpPr>
      <p:pic>
        <p:nvPicPr>
          <p:cNvPr id="2193" name="Google Shape;2193;p46"/>
          <p:cNvPicPr preferRelativeResize="0"/>
          <p:nvPr/>
        </p:nvPicPr>
        <p:blipFill rotWithShape="1">
          <a:blip r:embed="rId2">
            <a:alphaModFix amt="60000"/>
          </a:blip>
          <a:srcRect l="39" r="29"/>
          <a:stretch/>
        </p:blipFill>
        <p:spPr>
          <a:xfrm>
            <a:off x="0" y="1"/>
            <a:ext cx="9144002" cy="5143499"/>
          </a:xfrm>
          <a:prstGeom prst="rect">
            <a:avLst/>
          </a:prstGeom>
          <a:noFill/>
          <a:ln>
            <a:noFill/>
          </a:ln>
        </p:spPr>
      </p:pic>
      <p:sp>
        <p:nvSpPr>
          <p:cNvPr id="2194" name="Google Shape;2194;p46"/>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lvl1pPr lvl="0" rtl="0">
              <a:spcBef>
                <a:spcPts val="0"/>
              </a:spcBef>
              <a:spcAft>
                <a:spcPts val="0"/>
              </a:spcAft>
              <a:buSzPts val="2900"/>
              <a:buNone/>
              <a:defRPr sz="2900">
                <a:latin typeface="Aldrich"/>
                <a:ea typeface="Aldrich"/>
                <a:cs typeface="Aldrich"/>
                <a:sym typeface="Aldrich"/>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a:endParaRPr/>
          </a:p>
        </p:txBody>
      </p:sp>
      <p:pic>
        <p:nvPicPr>
          <p:cNvPr id="2195" name="Google Shape;2195;p46"/>
          <p:cNvPicPr preferRelativeResize="0"/>
          <p:nvPr/>
        </p:nvPicPr>
        <p:blipFill>
          <a:blip r:embed="rId3">
            <a:alphaModFix/>
          </a:blip>
          <a:stretch>
            <a:fillRect/>
          </a:stretch>
        </p:blipFill>
        <p:spPr>
          <a:xfrm rot="150349" flipH="1">
            <a:off x="-1128684" y="4246704"/>
            <a:ext cx="9353212" cy="2681250"/>
          </a:xfrm>
          <a:prstGeom prst="rect">
            <a:avLst/>
          </a:prstGeom>
          <a:noFill/>
          <a:ln>
            <a:noFill/>
          </a:ln>
        </p:spPr>
      </p:pic>
      <p:grpSp>
        <p:nvGrpSpPr>
          <p:cNvPr id="2196" name="Google Shape;2196;p46"/>
          <p:cNvGrpSpPr/>
          <p:nvPr/>
        </p:nvGrpSpPr>
        <p:grpSpPr>
          <a:xfrm flipH="1">
            <a:off x="435156" y="4236070"/>
            <a:ext cx="289285" cy="284718"/>
            <a:chOff x="419162" y="3302025"/>
            <a:chExt cx="220963" cy="217475"/>
          </a:xfrm>
        </p:grpSpPr>
        <p:sp>
          <p:nvSpPr>
            <p:cNvPr id="2197" name="Google Shape;2197;p46"/>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6"/>
            <p:cNvSpPr/>
            <p:nvPr/>
          </p:nvSpPr>
          <p:spPr>
            <a:xfrm>
              <a:off x="419162"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 name="Google Shape;2199;p46"/>
          <p:cNvGrpSpPr/>
          <p:nvPr/>
        </p:nvGrpSpPr>
        <p:grpSpPr>
          <a:xfrm flipH="1">
            <a:off x="-1328926" y="2418978"/>
            <a:ext cx="1965289" cy="517060"/>
            <a:chOff x="3539975" y="3523525"/>
            <a:chExt cx="745925" cy="196250"/>
          </a:xfrm>
        </p:grpSpPr>
        <p:sp>
          <p:nvSpPr>
            <p:cNvPr id="2200" name="Google Shape;2200;p46"/>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6"/>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6"/>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6"/>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6"/>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6"/>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6"/>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6"/>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6"/>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6"/>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6"/>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6"/>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6"/>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6"/>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6"/>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6"/>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2469"/>
        <p:cNvGrpSpPr/>
        <p:nvPr/>
      </p:nvGrpSpPr>
      <p:grpSpPr>
        <a:xfrm>
          <a:off x="0" y="0"/>
          <a:ext cx="0" cy="0"/>
          <a:chOff x="0" y="0"/>
          <a:chExt cx="0" cy="0"/>
        </a:xfrm>
      </p:grpSpPr>
      <p:pic>
        <p:nvPicPr>
          <p:cNvPr id="2470" name="Google Shape;2470;p51"/>
          <p:cNvPicPr preferRelativeResize="0"/>
          <p:nvPr/>
        </p:nvPicPr>
        <p:blipFill rotWithShape="1">
          <a:blip r:embed="rId2">
            <a:alphaModFix amt="60000"/>
          </a:blip>
          <a:srcRect t="9" b="9"/>
          <a:stretch/>
        </p:blipFill>
        <p:spPr>
          <a:xfrm>
            <a:off x="0" y="1"/>
            <a:ext cx="9144002" cy="5143499"/>
          </a:xfrm>
          <a:prstGeom prst="rect">
            <a:avLst/>
          </a:prstGeom>
          <a:noFill/>
          <a:ln>
            <a:noFill/>
          </a:ln>
        </p:spPr>
      </p:pic>
      <p:pic>
        <p:nvPicPr>
          <p:cNvPr id="2471" name="Google Shape;2471;p51"/>
          <p:cNvPicPr preferRelativeResize="0"/>
          <p:nvPr/>
        </p:nvPicPr>
        <p:blipFill rotWithShape="1">
          <a:blip r:embed="rId3">
            <a:alphaModFix amt="60000"/>
          </a:blip>
          <a:srcRect t="9" b="9"/>
          <a:stretch/>
        </p:blipFill>
        <p:spPr>
          <a:xfrm>
            <a:off x="0" y="1"/>
            <a:ext cx="9144002" cy="5143499"/>
          </a:xfrm>
          <a:prstGeom prst="rect">
            <a:avLst/>
          </a:prstGeom>
          <a:noFill/>
          <a:ln>
            <a:noFill/>
          </a:ln>
        </p:spPr>
      </p:pic>
      <p:pic>
        <p:nvPicPr>
          <p:cNvPr id="2472" name="Google Shape;2472;p51"/>
          <p:cNvPicPr preferRelativeResize="0"/>
          <p:nvPr/>
        </p:nvPicPr>
        <p:blipFill>
          <a:blip r:embed="rId4">
            <a:alphaModFix/>
          </a:blip>
          <a:stretch>
            <a:fillRect/>
          </a:stretch>
        </p:blipFill>
        <p:spPr>
          <a:xfrm>
            <a:off x="-467701" y="3755650"/>
            <a:ext cx="9353213" cy="2681250"/>
          </a:xfrm>
          <a:prstGeom prst="rect">
            <a:avLst/>
          </a:prstGeom>
          <a:noFill/>
          <a:ln>
            <a:noFill/>
          </a:ln>
        </p:spPr>
      </p:pic>
      <p:grpSp>
        <p:nvGrpSpPr>
          <p:cNvPr id="2473" name="Google Shape;2473;p51"/>
          <p:cNvGrpSpPr/>
          <p:nvPr/>
        </p:nvGrpSpPr>
        <p:grpSpPr>
          <a:xfrm>
            <a:off x="391864" y="3545270"/>
            <a:ext cx="289170" cy="284718"/>
            <a:chOff x="426000" y="3302025"/>
            <a:chExt cx="220875" cy="217475"/>
          </a:xfrm>
        </p:grpSpPr>
        <p:sp>
          <p:nvSpPr>
            <p:cNvPr id="2474" name="Google Shape;2474;p51"/>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1"/>
            <p:cNvSpPr/>
            <p:nvPr/>
          </p:nvSpPr>
          <p:spPr>
            <a:xfrm>
              <a:off x="432750"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 name="Google Shape;2476;p51"/>
          <p:cNvGrpSpPr/>
          <p:nvPr/>
        </p:nvGrpSpPr>
        <p:grpSpPr>
          <a:xfrm>
            <a:off x="357713" y="905775"/>
            <a:ext cx="357454" cy="956304"/>
            <a:chOff x="357713" y="600975"/>
            <a:chExt cx="357454" cy="956304"/>
          </a:xfrm>
        </p:grpSpPr>
        <p:sp>
          <p:nvSpPr>
            <p:cNvPr id="2477" name="Google Shape;2477;p51"/>
            <p:cNvSpPr/>
            <p:nvPr/>
          </p:nvSpPr>
          <p:spPr>
            <a:xfrm>
              <a:off x="357713" y="600975"/>
              <a:ext cx="357454" cy="357454"/>
            </a:xfrm>
            <a:custGeom>
              <a:avLst/>
              <a:gdLst/>
              <a:ahLst/>
              <a:cxnLst/>
              <a:rect l="l" t="t" r="r" b="b"/>
              <a:pathLst>
                <a:path w="6539" h="6539" fill="none" extrusionOk="0">
                  <a:moveTo>
                    <a:pt x="3954" y="367"/>
                  </a:moveTo>
                  <a:cubicBezTo>
                    <a:pt x="5535" y="752"/>
                    <a:pt x="6538" y="2353"/>
                    <a:pt x="6152" y="3954"/>
                  </a:cubicBezTo>
                  <a:cubicBezTo>
                    <a:pt x="5767" y="5535"/>
                    <a:pt x="4166" y="6538"/>
                    <a:pt x="2584" y="6153"/>
                  </a:cubicBezTo>
                  <a:cubicBezTo>
                    <a:pt x="984" y="5767"/>
                    <a:pt x="0" y="4166"/>
                    <a:pt x="366" y="2585"/>
                  </a:cubicBezTo>
                  <a:cubicBezTo>
                    <a:pt x="752" y="984"/>
                    <a:pt x="2353" y="0"/>
                    <a:pt x="3954" y="36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1"/>
            <p:cNvSpPr/>
            <p:nvPr/>
          </p:nvSpPr>
          <p:spPr>
            <a:xfrm>
              <a:off x="374549" y="819196"/>
              <a:ext cx="324765" cy="324765"/>
            </a:xfrm>
            <a:custGeom>
              <a:avLst/>
              <a:gdLst/>
              <a:ahLst/>
              <a:cxnLst/>
              <a:rect l="l" t="t" r="r" b="b"/>
              <a:pathLst>
                <a:path w="5941" h="5941" fill="none" extrusionOk="0">
                  <a:moveTo>
                    <a:pt x="5941" y="2971"/>
                  </a:moveTo>
                  <a:cubicBezTo>
                    <a:pt x="5941" y="4610"/>
                    <a:pt x="4610" y="5941"/>
                    <a:pt x="2971" y="5941"/>
                  </a:cubicBezTo>
                  <a:cubicBezTo>
                    <a:pt x="1331" y="5941"/>
                    <a:pt x="1" y="4610"/>
                    <a:pt x="1" y="2971"/>
                  </a:cubicBezTo>
                  <a:cubicBezTo>
                    <a:pt x="1" y="1331"/>
                    <a:pt x="1331" y="1"/>
                    <a:pt x="2971" y="1"/>
                  </a:cubicBezTo>
                  <a:cubicBezTo>
                    <a:pt x="4610" y="1"/>
                    <a:pt x="5941" y="1331"/>
                    <a:pt x="5941" y="2971"/>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357713" y="997347"/>
              <a:ext cx="357454" cy="357509"/>
            </a:xfrm>
            <a:custGeom>
              <a:avLst/>
              <a:gdLst/>
              <a:ahLst/>
              <a:cxnLst/>
              <a:rect l="l" t="t" r="r" b="b"/>
              <a:pathLst>
                <a:path w="6539" h="6540" fill="none" extrusionOk="0">
                  <a:moveTo>
                    <a:pt x="3954" y="387"/>
                  </a:moveTo>
                  <a:cubicBezTo>
                    <a:pt x="5555" y="753"/>
                    <a:pt x="6538" y="2354"/>
                    <a:pt x="6152" y="3955"/>
                  </a:cubicBezTo>
                  <a:cubicBezTo>
                    <a:pt x="5767" y="5556"/>
                    <a:pt x="4166" y="6539"/>
                    <a:pt x="2584" y="6153"/>
                  </a:cubicBezTo>
                  <a:cubicBezTo>
                    <a:pt x="984" y="5787"/>
                    <a:pt x="0" y="4186"/>
                    <a:pt x="366" y="2585"/>
                  </a:cubicBezTo>
                  <a:cubicBezTo>
                    <a:pt x="752" y="985"/>
                    <a:pt x="2353" y="1"/>
                    <a:pt x="3954" y="387"/>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358751" y="1200863"/>
              <a:ext cx="356416" cy="356416"/>
            </a:xfrm>
            <a:custGeom>
              <a:avLst/>
              <a:gdLst/>
              <a:ahLst/>
              <a:cxnLst/>
              <a:rect l="l" t="t" r="r" b="b"/>
              <a:pathLst>
                <a:path w="6520" h="6520" fill="none" extrusionOk="0">
                  <a:moveTo>
                    <a:pt x="5362" y="1158"/>
                  </a:moveTo>
                  <a:cubicBezTo>
                    <a:pt x="6519" y="2315"/>
                    <a:pt x="6519" y="4186"/>
                    <a:pt x="5362" y="5343"/>
                  </a:cubicBezTo>
                  <a:cubicBezTo>
                    <a:pt x="4186" y="6519"/>
                    <a:pt x="2315" y="6519"/>
                    <a:pt x="1157" y="5343"/>
                  </a:cubicBezTo>
                  <a:cubicBezTo>
                    <a:pt x="0" y="4186"/>
                    <a:pt x="0" y="2315"/>
                    <a:pt x="1157" y="1158"/>
                  </a:cubicBezTo>
                  <a:cubicBezTo>
                    <a:pt x="2315" y="0"/>
                    <a:pt x="4186" y="0"/>
                    <a:pt x="5362" y="1158"/>
                  </a:cubicBezTo>
                  <a:close/>
                </a:path>
              </a:pathLst>
            </a:custGeom>
            <a:no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51"/>
          <p:cNvGrpSpPr/>
          <p:nvPr/>
        </p:nvGrpSpPr>
        <p:grpSpPr>
          <a:xfrm>
            <a:off x="5258308" y="722871"/>
            <a:ext cx="793256" cy="182899"/>
            <a:chOff x="2685575" y="2835950"/>
            <a:chExt cx="433000" cy="99825"/>
          </a:xfrm>
        </p:grpSpPr>
        <p:sp>
          <p:nvSpPr>
            <p:cNvPr id="2482" name="Google Shape;2482;p51"/>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1"/>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1"/>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51"/>
          <p:cNvGrpSpPr/>
          <p:nvPr/>
        </p:nvGrpSpPr>
        <p:grpSpPr>
          <a:xfrm>
            <a:off x="8366565" y="3429220"/>
            <a:ext cx="1965289" cy="517060"/>
            <a:chOff x="3539975" y="3523525"/>
            <a:chExt cx="745925" cy="196250"/>
          </a:xfrm>
        </p:grpSpPr>
        <p:sp>
          <p:nvSpPr>
            <p:cNvPr id="2487" name="Google Shape;2487;p51"/>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1"/>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1"/>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1"/>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1"/>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1"/>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1"/>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03" name="Google Shape;2503;p51"/>
          <p:cNvPicPr preferRelativeResize="0"/>
          <p:nvPr/>
        </p:nvPicPr>
        <p:blipFill>
          <a:blip r:embed="rId5">
            <a:alphaModFix/>
          </a:blip>
          <a:stretch>
            <a:fillRect/>
          </a:stretch>
        </p:blipFill>
        <p:spPr>
          <a:xfrm>
            <a:off x="7164689" y="-802375"/>
            <a:ext cx="2527512" cy="26812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2504"/>
        <p:cNvGrpSpPr/>
        <p:nvPr/>
      </p:nvGrpSpPr>
      <p:grpSpPr>
        <a:xfrm>
          <a:off x="0" y="0"/>
          <a:ext cx="0" cy="0"/>
          <a:chOff x="0" y="0"/>
          <a:chExt cx="0" cy="0"/>
        </a:xfrm>
      </p:grpSpPr>
      <p:pic>
        <p:nvPicPr>
          <p:cNvPr id="2505" name="Google Shape;2505;p52"/>
          <p:cNvPicPr preferRelativeResize="0"/>
          <p:nvPr/>
        </p:nvPicPr>
        <p:blipFill rotWithShape="1">
          <a:blip r:embed="rId2">
            <a:alphaModFix amt="60000"/>
          </a:blip>
          <a:srcRect t="9" b="9"/>
          <a:stretch/>
        </p:blipFill>
        <p:spPr>
          <a:xfrm rot="10800000" flipH="1">
            <a:off x="0" y="1"/>
            <a:ext cx="9144002" cy="5143499"/>
          </a:xfrm>
          <a:prstGeom prst="rect">
            <a:avLst/>
          </a:prstGeom>
          <a:noFill/>
          <a:ln>
            <a:noFill/>
          </a:ln>
        </p:spPr>
      </p:pic>
      <p:pic>
        <p:nvPicPr>
          <p:cNvPr id="2506" name="Google Shape;2506;p52"/>
          <p:cNvPicPr preferRelativeResize="0"/>
          <p:nvPr/>
        </p:nvPicPr>
        <p:blipFill rotWithShape="1">
          <a:blip r:embed="rId3">
            <a:alphaModFix/>
          </a:blip>
          <a:srcRect l="228" r="238"/>
          <a:stretch/>
        </p:blipFill>
        <p:spPr>
          <a:xfrm flipH="1">
            <a:off x="-9" y="4016075"/>
            <a:ext cx="9353213" cy="2681250"/>
          </a:xfrm>
          <a:prstGeom prst="rect">
            <a:avLst/>
          </a:prstGeom>
          <a:noFill/>
          <a:ln>
            <a:noFill/>
          </a:ln>
        </p:spPr>
      </p:pic>
      <p:grpSp>
        <p:nvGrpSpPr>
          <p:cNvPr id="2507" name="Google Shape;2507;p52"/>
          <p:cNvGrpSpPr/>
          <p:nvPr/>
        </p:nvGrpSpPr>
        <p:grpSpPr>
          <a:xfrm flipH="1">
            <a:off x="8483181" y="4016070"/>
            <a:ext cx="283332" cy="284718"/>
            <a:chOff x="423709" y="3302025"/>
            <a:chExt cx="216416" cy="217475"/>
          </a:xfrm>
        </p:grpSpPr>
        <p:sp>
          <p:nvSpPr>
            <p:cNvPr id="2508" name="Google Shape;2508;p52"/>
            <p:cNvSpPr/>
            <p:nvPr/>
          </p:nvSpPr>
          <p:spPr>
            <a:xfrm>
              <a:off x="426000" y="3425950"/>
              <a:ext cx="214125" cy="93550"/>
            </a:xfrm>
            <a:custGeom>
              <a:avLst/>
              <a:gdLst/>
              <a:ahLst/>
              <a:cxnLst/>
              <a:rect l="l" t="t" r="r" b="b"/>
              <a:pathLst>
                <a:path w="8565" h="3742" extrusionOk="0">
                  <a:moveTo>
                    <a:pt x="1" y="0"/>
                  </a:moveTo>
                  <a:cubicBezTo>
                    <a:pt x="290" y="2141"/>
                    <a:pt x="2122" y="3742"/>
                    <a:pt x="4283" y="3742"/>
                  </a:cubicBezTo>
                  <a:cubicBezTo>
                    <a:pt x="6443" y="3742"/>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423709" y="3302025"/>
              <a:ext cx="214125" cy="94050"/>
            </a:xfrm>
            <a:custGeom>
              <a:avLst/>
              <a:gdLst/>
              <a:ahLst/>
              <a:cxnLst/>
              <a:rect l="l" t="t" r="r" b="b"/>
              <a:pathLst>
                <a:path w="8565" h="3762" extrusionOk="0">
                  <a:moveTo>
                    <a:pt x="1" y="0"/>
                  </a:moveTo>
                  <a:cubicBezTo>
                    <a:pt x="271" y="2141"/>
                    <a:pt x="2103" y="3761"/>
                    <a:pt x="4283" y="3761"/>
                  </a:cubicBezTo>
                  <a:cubicBezTo>
                    <a:pt x="6443" y="3761"/>
                    <a:pt x="8275" y="2141"/>
                    <a:pt x="8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52"/>
          <p:cNvGrpSpPr/>
          <p:nvPr/>
        </p:nvGrpSpPr>
        <p:grpSpPr>
          <a:xfrm flipH="1">
            <a:off x="8175513" y="140497"/>
            <a:ext cx="2019176" cy="2019176"/>
            <a:chOff x="1943325" y="-220375"/>
            <a:chExt cx="1298672" cy="1298672"/>
          </a:xfrm>
        </p:grpSpPr>
        <p:sp>
          <p:nvSpPr>
            <p:cNvPr id="2511" name="Google Shape;2511;p52"/>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2"/>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2"/>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2"/>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2"/>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2"/>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2"/>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2"/>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2"/>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2"/>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2"/>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2"/>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2"/>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2"/>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2"/>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2"/>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2"/>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2"/>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2"/>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2"/>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2"/>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2"/>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2"/>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2"/>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2"/>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2"/>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2"/>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2"/>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2"/>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2"/>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2"/>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2"/>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2"/>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2"/>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2"/>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2"/>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2"/>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2"/>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2"/>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9" name="Google Shape;2559;p52"/>
          <p:cNvGrpSpPr/>
          <p:nvPr/>
        </p:nvGrpSpPr>
        <p:grpSpPr>
          <a:xfrm flipH="1">
            <a:off x="-467701" y="3429220"/>
            <a:ext cx="1965289" cy="517060"/>
            <a:chOff x="3539975" y="3523525"/>
            <a:chExt cx="745925" cy="196250"/>
          </a:xfrm>
        </p:grpSpPr>
        <p:sp>
          <p:nvSpPr>
            <p:cNvPr id="2560" name="Google Shape;2560;p52"/>
            <p:cNvSpPr/>
            <p:nvPr/>
          </p:nvSpPr>
          <p:spPr>
            <a:xfrm>
              <a:off x="353997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2"/>
            <p:cNvSpPr/>
            <p:nvPr/>
          </p:nvSpPr>
          <p:spPr>
            <a:xfrm>
              <a:off x="35766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2"/>
            <p:cNvSpPr/>
            <p:nvPr/>
          </p:nvSpPr>
          <p:spPr>
            <a:xfrm>
              <a:off x="36132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2"/>
            <p:cNvSpPr/>
            <p:nvPr/>
          </p:nvSpPr>
          <p:spPr>
            <a:xfrm>
              <a:off x="36499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2"/>
            <p:cNvSpPr/>
            <p:nvPr/>
          </p:nvSpPr>
          <p:spPr>
            <a:xfrm>
              <a:off x="3686550"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2"/>
            <p:cNvSpPr/>
            <p:nvPr/>
          </p:nvSpPr>
          <p:spPr>
            <a:xfrm>
              <a:off x="37232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2"/>
            <p:cNvSpPr/>
            <p:nvPr/>
          </p:nvSpPr>
          <p:spPr>
            <a:xfrm>
              <a:off x="3759825"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p:nvPr/>
          </p:nvSpPr>
          <p:spPr>
            <a:xfrm>
              <a:off x="379647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2"/>
            <p:cNvSpPr/>
            <p:nvPr/>
          </p:nvSpPr>
          <p:spPr>
            <a:xfrm>
              <a:off x="3833125"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2"/>
            <p:cNvSpPr/>
            <p:nvPr/>
          </p:nvSpPr>
          <p:spPr>
            <a:xfrm>
              <a:off x="3869775" y="3523525"/>
              <a:ext cx="196275" cy="196250"/>
            </a:xfrm>
            <a:custGeom>
              <a:avLst/>
              <a:gdLst/>
              <a:ahLst/>
              <a:cxnLst/>
              <a:rect l="l" t="t" r="r" b="b"/>
              <a:pathLst>
                <a:path w="7851"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2"/>
            <p:cNvSpPr/>
            <p:nvPr/>
          </p:nvSpPr>
          <p:spPr>
            <a:xfrm>
              <a:off x="3906425"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2"/>
            <p:cNvSpPr/>
            <p:nvPr/>
          </p:nvSpPr>
          <p:spPr>
            <a:xfrm>
              <a:off x="3943050" y="3523525"/>
              <a:ext cx="196275" cy="196250"/>
            </a:xfrm>
            <a:custGeom>
              <a:avLst/>
              <a:gdLst/>
              <a:ahLst/>
              <a:cxnLst/>
              <a:rect l="l" t="t" r="r" b="b"/>
              <a:pathLst>
                <a:path w="7851" h="7850" fill="none" extrusionOk="0">
                  <a:moveTo>
                    <a:pt x="1" y="0"/>
                  </a:moveTo>
                  <a:lnTo>
                    <a:pt x="7851"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2"/>
            <p:cNvSpPr/>
            <p:nvPr/>
          </p:nvSpPr>
          <p:spPr>
            <a:xfrm>
              <a:off x="397970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2"/>
            <p:cNvSpPr/>
            <p:nvPr/>
          </p:nvSpPr>
          <p:spPr>
            <a:xfrm>
              <a:off x="4016350" y="3523525"/>
              <a:ext cx="196275" cy="196250"/>
            </a:xfrm>
            <a:custGeom>
              <a:avLst/>
              <a:gdLst/>
              <a:ahLst/>
              <a:cxnLst/>
              <a:rect l="l" t="t" r="r" b="b"/>
              <a:pathLst>
                <a:path w="7851" h="7850" fill="none" extrusionOk="0">
                  <a:moveTo>
                    <a:pt x="1"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2"/>
            <p:cNvSpPr/>
            <p:nvPr/>
          </p:nvSpPr>
          <p:spPr>
            <a:xfrm>
              <a:off x="405300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2"/>
            <p:cNvSpPr/>
            <p:nvPr/>
          </p:nvSpPr>
          <p:spPr>
            <a:xfrm>
              <a:off x="4089650" y="3523525"/>
              <a:ext cx="196250" cy="196250"/>
            </a:xfrm>
            <a:custGeom>
              <a:avLst/>
              <a:gdLst/>
              <a:ahLst/>
              <a:cxnLst/>
              <a:rect l="l" t="t" r="r" b="b"/>
              <a:pathLst>
                <a:path w="7850" h="7850" fill="none" extrusionOk="0">
                  <a:moveTo>
                    <a:pt x="0" y="0"/>
                  </a:moveTo>
                  <a:lnTo>
                    <a:pt x="7850" y="78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76" name="Google Shape;2576;p52"/>
          <p:cNvPicPr preferRelativeResize="0"/>
          <p:nvPr/>
        </p:nvPicPr>
        <p:blipFill>
          <a:blip r:embed="rId4">
            <a:alphaModFix/>
          </a:blip>
          <a:stretch>
            <a:fillRect/>
          </a:stretch>
        </p:blipFill>
        <p:spPr>
          <a:xfrm flipH="1">
            <a:off x="-403499" y="-646075"/>
            <a:ext cx="2527512" cy="26812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500" y="538250"/>
            <a:ext cx="7713000" cy="479400"/>
          </a:xfrm>
          <a:prstGeom prst="rect">
            <a:avLst/>
          </a:prstGeom>
          <a:noFill/>
          <a:ln>
            <a:noFill/>
          </a:ln>
        </p:spPr>
        <p:txBody>
          <a:bodyPr spcFirstLastPara="1" wrap="square" lIns="91425" tIns="0" rIns="91425" bIns="91425" anchor="t" anchorCtr="0">
            <a:noAutofit/>
          </a:bodyPr>
          <a:lstStyle>
            <a:lvl1pPr lvl="0">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1pPr>
            <a:lvl2pPr lvl="1">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2pPr>
            <a:lvl3pPr lvl="2">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3pPr>
            <a:lvl4pPr lvl="3">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4pPr>
            <a:lvl5pPr lvl="4">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5pPr>
            <a:lvl6pPr lvl="5">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6pPr>
            <a:lvl7pPr lvl="6">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7pPr>
            <a:lvl8pPr lvl="7">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8pPr>
            <a:lvl9pPr lvl="8">
              <a:spcBef>
                <a:spcPts val="0"/>
              </a:spcBef>
              <a:spcAft>
                <a:spcPts val="0"/>
              </a:spcAft>
              <a:buClr>
                <a:schemeClr val="lt1"/>
              </a:buClr>
              <a:buSzPts val="2900"/>
              <a:buFont typeface="Aldrich"/>
              <a:buNone/>
              <a:defRPr sz="2900">
                <a:solidFill>
                  <a:schemeClr val="lt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5550" y="1152475"/>
            <a:ext cx="7713000" cy="34527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1pPr>
            <a:lvl2pPr marL="914400" lvl="1"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2pPr>
            <a:lvl3pPr marL="1371600" lvl="2"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3pPr>
            <a:lvl4pPr marL="1828800" lvl="3"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4pPr>
            <a:lvl5pPr marL="2286000" lvl="4"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5pPr>
            <a:lvl6pPr marL="2743200" lvl="5"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6pPr>
            <a:lvl7pPr marL="3200400" lvl="6"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7pPr>
            <a:lvl8pPr marL="3657600" lvl="7"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8pPr>
            <a:lvl9pPr marL="4114800" lvl="8" indent="-317500">
              <a:lnSpc>
                <a:spcPct val="115000"/>
              </a:lnSpc>
              <a:spcBef>
                <a:spcPts val="0"/>
              </a:spcBef>
              <a:spcAft>
                <a:spcPts val="0"/>
              </a:spcAft>
              <a:buClr>
                <a:schemeClr val="lt1"/>
              </a:buClr>
              <a:buSzPts val="1400"/>
              <a:buFont typeface="Bai Jamjuree"/>
              <a:buChar char="■"/>
              <a:defRPr>
                <a:solidFill>
                  <a:schemeClr val="lt1"/>
                </a:solidFill>
                <a:latin typeface="Bai Jamjuree"/>
                <a:ea typeface="Bai Jamjuree"/>
                <a:cs typeface="Bai Jamjuree"/>
                <a:sym typeface="Bai Jamjure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8" r:id="rId4"/>
    <p:sldLayoutId id="2147483660" r:id="rId5"/>
    <p:sldLayoutId id="2147483684" r:id="rId6"/>
    <p:sldLayoutId id="2147483692" r:id="rId7"/>
    <p:sldLayoutId id="2147483697" r:id="rId8"/>
    <p:sldLayoutId id="2147483698" r:id="rId9"/>
  </p:sldLayoutIdLst>
  <mc:AlternateContent xmlns:mc="http://schemas.openxmlformats.org/markup-compatibility/2006" xmlns:p14="http://schemas.microsoft.com/office/powerpoint/2010/main">
    <mc:Choice Requires="p14">
      <p:transition spd="med" p14:dur="600">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3.xml"/><Relationship Id="rId5" Type="http://schemas.openxmlformats.org/officeDocument/2006/relationships/image" Target="../media/image15.jpg"/><Relationship Id="rId4" Type="http://schemas.openxmlformats.org/officeDocument/2006/relationships/image" Target="../media/image14.jpg"/></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slide" Target="slide3.xml"/></Relationships>
</file>

<file path=ppt/slides/_rels/slide20.xml.rels><?xml version="1.0" encoding="UTF-8" standalone="yes"?>
<Relationships xmlns="http://schemas.openxmlformats.org/package/2006/relationships"><Relationship Id="rId3" Type="http://schemas.openxmlformats.org/officeDocument/2006/relationships/hyperlink" Target="https://agupubs.onlinelibrary.wiley.com/doi/full/10.1029/2018JA025935" TargetMode="External"/><Relationship Id="rId2" Type="http://schemas.openxmlformats.org/officeDocument/2006/relationships/hyperlink" Target="https://www.nature.com/articles/s42005-022-00854-x" TargetMode="External"/><Relationship Id="rId1" Type="http://schemas.openxmlformats.org/officeDocument/2006/relationships/slideLayout" Target="../slideLayouts/slideLayout3.xml"/><Relationship Id="rId6" Type="http://schemas.openxmlformats.org/officeDocument/2006/relationships/hyperlink" Target="https://youtu.be/vTY0JGTaSsg?si=ZefFeSsqHzXPunIJ" TargetMode="External"/><Relationship Id="rId5" Type="http://schemas.openxmlformats.org/officeDocument/2006/relationships/hyperlink" Target="https://youtu.be/mgUZwoR0gcE?si=zkT4DBZP4vHJN_XZ" TargetMode="External"/><Relationship Id="rId4" Type="http://schemas.openxmlformats.org/officeDocument/2006/relationships/hyperlink" Target="https://youtu.be/8NDPsSZCcz0?si=dkUpgRlmexI8RMuO"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slide" Target="slide3.xml"/></Relationships>
</file>

<file path=ppt/slides/_rels/slide8.xml.rels><?xml version="1.0" encoding="UTF-8" standalone="yes"?>
<Relationships xmlns="http://schemas.openxmlformats.org/package/2006/relationships"><Relationship Id="rId3" Type="http://schemas.microsoft.com/office/2007/relationships/media" Target="../media/media3.mp4"/><Relationship Id="rId7" Type="http://schemas.openxmlformats.org/officeDocument/2006/relationships/image" Target="../media/image11.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0.png"/><Relationship Id="rId5" Type="http://schemas.openxmlformats.org/officeDocument/2006/relationships/slideLayout" Target="../slideLayouts/slideLayout3.xml"/><Relationship Id="rId4" Type="http://schemas.openxmlformats.org/officeDocument/2006/relationships/video" Target="../media/media3.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90"/>
        <p:cNvGrpSpPr/>
        <p:nvPr/>
      </p:nvGrpSpPr>
      <p:grpSpPr>
        <a:xfrm>
          <a:off x="0" y="0"/>
          <a:ext cx="0" cy="0"/>
          <a:chOff x="0" y="0"/>
          <a:chExt cx="0" cy="0"/>
        </a:xfrm>
      </p:grpSpPr>
      <p:sp>
        <p:nvSpPr>
          <p:cNvPr id="2591" name="Google Shape;2591;p58"/>
          <p:cNvSpPr txBox="1">
            <a:spLocks noGrp="1"/>
          </p:cNvSpPr>
          <p:nvPr>
            <p:ph type="ctrTitle"/>
          </p:nvPr>
        </p:nvSpPr>
        <p:spPr>
          <a:xfrm>
            <a:off x="1248375" y="1541473"/>
            <a:ext cx="6647100" cy="1493520"/>
          </a:xfrm>
          <a:prstGeom prst="rect">
            <a:avLst/>
          </a:prstGeom>
        </p:spPr>
        <p:txBody>
          <a:bodyPr spcFirstLastPara="1" wrap="square" lIns="91425" tIns="0" rIns="91425" bIns="91425" anchor="t" anchorCtr="0">
            <a:noAutofit/>
          </a:bodyPr>
          <a:lstStyle/>
          <a:p>
            <a:pPr marL="0" lvl="0" indent="0" algn="ctr" rtl="0">
              <a:spcBef>
                <a:spcPts val="0"/>
              </a:spcBef>
              <a:spcAft>
                <a:spcPts val="200"/>
              </a:spcAft>
              <a:buNone/>
            </a:pPr>
            <a:r>
              <a:rPr lang="en" sz="5800" dirty="0"/>
              <a:t>MAGNETIC </a:t>
            </a:r>
            <a:r>
              <a:rPr lang="en" sz="5050" dirty="0">
                <a:solidFill>
                  <a:schemeClr val="dk2"/>
                </a:solidFill>
              </a:rPr>
              <a:t>RECONNECTIONS </a:t>
            </a:r>
            <a:endParaRPr sz="5050" dirty="0">
              <a:solidFill>
                <a:schemeClr val="dk2"/>
              </a:solidFill>
            </a:endParaRPr>
          </a:p>
        </p:txBody>
      </p:sp>
      <p:sp>
        <p:nvSpPr>
          <p:cNvPr id="2592" name="Google Shape;2592;p58"/>
          <p:cNvSpPr txBox="1">
            <a:spLocks noGrp="1"/>
          </p:cNvSpPr>
          <p:nvPr>
            <p:ph type="subTitle" idx="1"/>
          </p:nvPr>
        </p:nvSpPr>
        <p:spPr>
          <a:xfrm>
            <a:off x="1248525" y="3290708"/>
            <a:ext cx="6647100" cy="3780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Clr>
                <a:schemeClr val="dk1"/>
              </a:buClr>
              <a:buSzPts val="1100"/>
              <a:buFont typeface="Arial"/>
              <a:buNone/>
            </a:pPr>
            <a:r>
              <a:rPr lang="en" dirty="0"/>
              <a:t>Here is where your presentation begins</a:t>
            </a:r>
            <a:endParaRPr dirty="0"/>
          </a:p>
        </p:txBody>
      </p:sp>
      <p:sp>
        <p:nvSpPr>
          <p:cNvPr id="2593" name="Google Shape;2593;p58"/>
          <p:cNvSpPr/>
          <p:nvPr/>
        </p:nvSpPr>
        <p:spPr>
          <a:xfrm>
            <a:off x="715550" y="239173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94" name="Google Shape;2594;p58"/>
          <p:cNvCxnSpPr/>
          <p:nvPr/>
        </p:nvCxnSpPr>
        <p:spPr>
          <a:xfrm>
            <a:off x="1863750" y="3141585"/>
            <a:ext cx="5416500" cy="0"/>
          </a:xfrm>
          <a:prstGeom prst="straightConnector1">
            <a:avLst/>
          </a:prstGeom>
          <a:noFill/>
          <a:ln w="9525" cap="flat" cmpd="sng">
            <a:solidFill>
              <a:schemeClr val="bg2"/>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591"/>
                                        </p:tgtEl>
                                        <p:attrNameLst>
                                          <p:attrName>style.visibility</p:attrName>
                                        </p:attrNameLst>
                                      </p:cBhvr>
                                      <p:to>
                                        <p:strVal val="visible"/>
                                      </p:to>
                                    </p:set>
                                    <p:anim calcmode="lin" valueType="num">
                                      <p:cBhvr additive="base">
                                        <p:cTn id="7" dur="1000"/>
                                        <p:tgtEl>
                                          <p:spTgt spid="2591"/>
                                        </p:tgtEl>
                                        <p:attrNameLst>
                                          <p:attrName>ppt_y</p:attrName>
                                        </p:attrNameLst>
                                      </p:cBhvr>
                                      <p:tavLst>
                                        <p:tav tm="0">
                                          <p:val>
                                            <p:strVal val="#ppt_y-1"/>
                                          </p:val>
                                        </p:tav>
                                        <p:tav tm="100000">
                                          <p:val>
                                            <p:strVal val="#ppt_y"/>
                                          </p:val>
                                        </p:tav>
                                      </p:tavLst>
                                    </p:anim>
                                  </p:childTnLst>
                                </p:cTn>
                              </p:par>
                              <p:par>
                                <p:cTn id="8" presetID="2" presetClass="entr" presetSubtype="8" fill="hold" nodeType="withEffect">
                                  <p:stCondLst>
                                    <p:cond delay="0"/>
                                  </p:stCondLst>
                                  <p:childTnLst>
                                    <p:set>
                                      <p:cBhvr>
                                        <p:cTn id="9" dur="1" fill="hold">
                                          <p:stCondLst>
                                            <p:cond delay="0"/>
                                          </p:stCondLst>
                                        </p:cTn>
                                        <p:tgtEl>
                                          <p:spTgt spid="2594"/>
                                        </p:tgtEl>
                                        <p:attrNameLst>
                                          <p:attrName>style.visibility</p:attrName>
                                        </p:attrNameLst>
                                      </p:cBhvr>
                                      <p:to>
                                        <p:strVal val="visible"/>
                                      </p:to>
                                    </p:set>
                                    <p:anim calcmode="lin" valueType="num">
                                      <p:cBhvr additive="base">
                                        <p:cTn id="10" dur="1000"/>
                                        <p:tgtEl>
                                          <p:spTgt spid="2594"/>
                                        </p:tgtEl>
                                        <p:attrNameLst>
                                          <p:attrName>ppt_x</p:attrName>
                                        </p:attrNameLst>
                                      </p:cBhvr>
                                      <p:tavLst>
                                        <p:tav tm="0">
                                          <p:val>
                                            <p:strVal val="#ppt_x-1"/>
                                          </p:val>
                                        </p:tav>
                                        <p:tav tm="100000">
                                          <p:val>
                                            <p:strVal val="#ppt_x"/>
                                          </p:val>
                                        </p:tav>
                                      </p:tavLst>
                                    </p:anim>
                                  </p:childTnLst>
                                </p:cTn>
                              </p:par>
                              <p:par>
                                <p:cTn id="11" presetID="10" presetClass="entr" presetSubtype="0" fill="hold" nodeType="withEffect">
                                  <p:stCondLst>
                                    <p:cond delay="0"/>
                                  </p:stCondLst>
                                  <p:childTnLst>
                                    <p:set>
                                      <p:cBhvr>
                                        <p:cTn id="12" dur="1" fill="hold">
                                          <p:stCondLst>
                                            <p:cond delay="0"/>
                                          </p:stCondLst>
                                        </p:cTn>
                                        <p:tgtEl>
                                          <p:spTgt spid="2592"/>
                                        </p:tgtEl>
                                        <p:attrNameLst>
                                          <p:attrName>style.visibility</p:attrName>
                                        </p:attrNameLst>
                                      </p:cBhvr>
                                      <p:to>
                                        <p:strVal val="visible"/>
                                      </p:to>
                                    </p:set>
                                    <p:animEffect transition="in" filter="fade">
                                      <p:cBhvr>
                                        <p:cTn id="13" dur="1000"/>
                                        <p:tgtEl>
                                          <p:spTgt spid="25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674A9-40E3-7729-EB6A-6ED835E901D1}"/>
              </a:ext>
            </a:extLst>
          </p:cNvPr>
          <p:cNvSpPr>
            <a:spLocks noGrp="1"/>
          </p:cNvSpPr>
          <p:nvPr>
            <p:ph type="title"/>
          </p:nvPr>
        </p:nvSpPr>
        <p:spPr>
          <a:xfrm>
            <a:off x="1732547" y="366369"/>
            <a:ext cx="5678905" cy="541155"/>
          </a:xfrm>
        </p:spPr>
        <p:txBody>
          <a:bodyPr/>
          <a:lstStyle/>
          <a:p>
            <a:r>
              <a:rPr lang="en-IN" dirty="0"/>
              <a:t>Approach towards problem </a:t>
            </a:r>
          </a:p>
        </p:txBody>
      </p:sp>
      <p:sp>
        <p:nvSpPr>
          <p:cNvPr id="4" name="TextBox 3">
            <a:extLst>
              <a:ext uri="{FF2B5EF4-FFF2-40B4-BE49-F238E27FC236}">
                <a16:creationId xmlns:a16="http://schemas.microsoft.com/office/drawing/2014/main" id="{02EFA13A-EB84-F60B-3865-48EEDC66614E}"/>
              </a:ext>
            </a:extLst>
          </p:cNvPr>
          <p:cNvSpPr txBox="1"/>
          <p:nvPr/>
        </p:nvSpPr>
        <p:spPr>
          <a:xfrm>
            <a:off x="708142" y="1340661"/>
            <a:ext cx="7218947" cy="2246769"/>
          </a:xfrm>
          <a:prstGeom prst="rect">
            <a:avLst/>
          </a:prstGeom>
          <a:noFill/>
        </p:spPr>
        <p:txBody>
          <a:bodyPr wrap="square" rtlCol="0">
            <a:spAutoFit/>
          </a:bodyPr>
          <a:lstStyle/>
          <a:p>
            <a:endParaRPr lang="en-IN" dirty="0">
              <a:solidFill>
                <a:schemeClr val="bg1">
                  <a:lumMod val="95000"/>
                </a:schemeClr>
              </a:solidFill>
            </a:endParaRPr>
          </a:p>
          <a:p>
            <a:endParaRPr lang="en-IN" dirty="0">
              <a:solidFill>
                <a:schemeClr val="bg1">
                  <a:lumMod val="95000"/>
                </a:schemeClr>
              </a:solidFill>
            </a:endParaRPr>
          </a:p>
          <a:p>
            <a:endParaRPr lang="en-IN" dirty="0">
              <a:solidFill>
                <a:schemeClr val="bg1">
                  <a:lumMod val="95000"/>
                </a:schemeClr>
              </a:solidFill>
            </a:endParaRPr>
          </a:p>
          <a:p>
            <a:endParaRPr lang="en-IN" dirty="0">
              <a:solidFill>
                <a:schemeClr val="bg1">
                  <a:lumMod val="95000"/>
                </a:schemeClr>
              </a:solidFill>
            </a:endParaRPr>
          </a:p>
          <a:p>
            <a:endParaRPr lang="en-IN" dirty="0">
              <a:solidFill>
                <a:schemeClr val="bg1">
                  <a:lumMod val="95000"/>
                </a:schemeClr>
              </a:solidFill>
            </a:endParaRPr>
          </a:p>
          <a:p>
            <a:endParaRPr lang="en-IN" dirty="0">
              <a:solidFill>
                <a:schemeClr val="bg1">
                  <a:lumMod val="95000"/>
                </a:schemeClr>
              </a:solidFill>
            </a:endParaRPr>
          </a:p>
          <a:p>
            <a:endParaRPr lang="en-IN" dirty="0">
              <a:solidFill>
                <a:schemeClr val="bg1">
                  <a:lumMod val="95000"/>
                </a:schemeClr>
              </a:solidFill>
            </a:endParaRPr>
          </a:p>
          <a:p>
            <a:endParaRPr lang="en-IN" dirty="0">
              <a:solidFill>
                <a:schemeClr val="bg1">
                  <a:lumMod val="95000"/>
                </a:schemeClr>
              </a:solidFill>
            </a:endParaRPr>
          </a:p>
          <a:p>
            <a:endParaRPr lang="en-IN" dirty="0">
              <a:solidFill>
                <a:schemeClr val="bg1">
                  <a:lumMod val="95000"/>
                </a:schemeClr>
              </a:solidFill>
            </a:endParaRPr>
          </a:p>
          <a:p>
            <a:endParaRPr lang="en-IN" dirty="0">
              <a:solidFill>
                <a:schemeClr val="bg1">
                  <a:lumMod val="95000"/>
                </a:schemeClr>
              </a:solidFill>
            </a:endParaRPr>
          </a:p>
        </p:txBody>
      </p:sp>
      <p:sp>
        <p:nvSpPr>
          <p:cNvPr id="3" name="TextBox 2">
            <a:extLst>
              <a:ext uri="{FF2B5EF4-FFF2-40B4-BE49-F238E27FC236}">
                <a16:creationId xmlns:a16="http://schemas.microsoft.com/office/drawing/2014/main" id="{8447189A-D721-3F11-58CC-BA233367BB96}"/>
              </a:ext>
            </a:extLst>
          </p:cNvPr>
          <p:cNvSpPr txBox="1"/>
          <p:nvPr/>
        </p:nvSpPr>
        <p:spPr>
          <a:xfrm>
            <a:off x="1051904" y="907524"/>
            <a:ext cx="6414550" cy="4278094"/>
          </a:xfrm>
          <a:prstGeom prst="rect">
            <a:avLst/>
          </a:prstGeom>
          <a:noFill/>
        </p:spPr>
        <p:txBody>
          <a:bodyPr wrap="square" rtlCol="0">
            <a:spAutoFit/>
          </a:bodyPr>
          <a:lstStyle/>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Data Exploration</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Data selection </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Features selection</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Features extraction</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Graph plotting </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Analysis of event</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Pattern observation</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Model implementation</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Hybrid Model </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Accuracy calibration </a:t>
            </a:r>
          </a:p>
          <a:p>
            <a:pPr marL="285750" indent="-285750">
              <a:lnSpc>
                <a:spcPct val="150000"/>
              </a:lnSpc>
              <a:buClr>
                <a:schemeClr val="bg1"/>
              </a:buClr>
              <a:buFont typeface="Arial" panose="020B0604020202020204" pitchFamily="34" charset="0"/>
              <a:buChar char="•"/>
            </a:pPr>
            <a:r>
              <a:rPr lang="en-IN" sz="1600" dirty="0">
                <a:solidFill>
                  <a:schemeClr val="lt1"/>
                </a:solidFill>
                <a:latin typeface="Aldrich"/>
                <a:sym typeface="Aldrich"/>
              </a:rPr>
              <a:t>Prediction </a:t>
            </a:r>
          </a:p>
          <a:p>
            <a:pPr marL="285750" indent="-285750">
              <a:buClr>
                <a:schemeClr val="bg1"/>
              </a:buClr>
              <a:buFont typeface="Arial" panose="020B0604020202020204" pitchFamily="34" charset="0"/>
              <a:buChar char="•"/>
            </a:pPr>
            <a:endParaRPr lang="en-IN" sz="900" dirty="0">
              <a:solidFill>
                <a:schemeClr val="bg1"/>
              </a:solidFill>
            </a:endParaRPr>
          </a:p>
        </p:txBody>
      </p:sp>
    </p:spTree>
    <p:extLst>
      <p:ext uri="{BB962C8B-B14F-4D97-AF65-F5344CB8AC3E}">
        <p14:creationId xmlns:p14="http://schemas.microsoft.com/office/powerpoint/2010/main" val="1780796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p:txBody>
          <a:bodyPr/>
          <a:lstStyle/>
          <a:p>
            <a:r>
              <a:rPr lang="en-IN" sz="3200" dirty="0">
                <a:solidFill>
                  <a:schemeClr val="lt1"/>
                </a:solidFill>
                <a:latin typeface="Aldrich"/>
                <a:sym typeface="Aldrich"/>
              </a:rPr>
              <a:t>Data Exploration</a:t>
            </a:r>
            <a:br>
              <a:rPr lang="en-IN" sz="3200" dirty="0">
                <a:solidFill>
                  <a:schemeClr val="lt1"/>
                </a:solidFill>
                <a:latin typeface="Aldrich"/>
                <a:sym typeface="Aldrich"/>
              </a:rPr>
            </a:br>
            <a:br>
              <a:rPr lang="en-IN" sz="3200" dirty="0">
                <a:solidFill>
                  <a:schemeClr val="lt1"/>
                </a:solidFill>
                <a:latin typeface="Aldrich"/>
                <a:sym typeface="Aldrich"/>
              </a:rPr>
            </a:br>
            <a:r>
              <a:rPr lang="en-US" sz="1800" dirty="0">
                <a:solidFill>
                  <a:schemeClr val="lt1"/>
                </a:solidFill>
                <a:latin typeface="Aldrich"/>
                <a:sym typeface="Aldrich"/>
              </a:rPr>
              <a:t>Data Collection and Understanding</a:t>
            </a:r>
            <a:br>
              <a:rPr lang="en-US" sz="1800" dirty="0">
                <a:solidFill>
                  <a:schemeClr val="lt1"/>
                </a:solidFill>
                <a:latin typeface="Aldrich"/>
                <a:sym typeface="Aldrich"/>
              </a:rPr>
            </a:br>
            <a:br>
              <a:rPr lang="en-US" sz="1800" dirty="0">
                <a:solidFill>
                  <a:schemeClr val="lt1"/>
                </a:solidFill>
                <a:latin typeface="Aldrich"/>
                <a:sym typeface="Aldrich"/>
              </a:rPr>
            </a:br>
            <a:r>
              <a:rPr lang="en-US" sz="1800" dirty="0">
                <a:solidFill>
                  <a:schemeClr val="lt1"/>
                </a:solidFill>
                <a:latin typeface="Aldrich"/>
                <a:sym typeface="Aldrich"/>
              </a:rPr>
              <a:t>1.Gather data from ACE, WIND, and DSCOVR missions regarding the IMF vector components (X, Y, Z).</a:t>
            </a:r>
            <a:br>
              <a:rPr lang="en-US" sz="1800" dirty="0">
                <a:solidFill>
                  <a:schemeClr val="lt1"/>
                </a:solidFill>
                <a:latin typeface="Aldrich"/>
                <a:sym typeface="Aldrich"/>
              </a:rPr>
            </a:br>
            <a:br>
              <a:rPr lang="en-US" sz="1800" dirty="0">
                <a:solidFill>
                  <a:schemeClr val="lt1"/>
                </a:solidFill>
                <a:latin typeface="Aldrich"/>
                <a:sym typeface="Aldrich"/>
              </a:rPr>
            </a:br>
            <a:r>
              <a:rPr lang="en-US" sz="1800" dirty="0">
                <a:solidFill>
                  <a:schemeClr val="lt1"/>
                </a:solidFill>
                <a:latin typeface="Aldrich"/>
                <a:sym typeface="Aldrich"/>
              </a:rPr>
              <a:t>2. </a:t>
            </a:r>
            <a:r>
              <a:rPr lang="en-IN" sz="1800" dirty="0">
                <a:solidFill>
                  <a:schemeClr val="lt1"/>
                </a:solidFill>
                <a:latin typeface="Aldrich"/>
                <a:sym typeface="Aldrich"/>
              </a:rPr>
              <a:t>we observed and </a:t>
            </a:r>
            <a:r>
              <a:rPr lang="en-US" sz="1800" dirty="0">
                <a:solidFill>
                  <a:schemeClr val="lt1"/>
                </a:solidFill>
                <a:latin typeface="Aldrich"/>
                <a:sym typeface="Aldrich"/>
              </a:rPr>
              <a:t>understand the physical meanings and the typical ranges of the measurements.</a:t>
            </a:r>
            <a:endParaRPr lang="en-IN" sz="1800" dirty="0"/>
          </a:p>
        </p:txBody>
      </p:sp>
    </p:spTree>
    <p:extLst>
      <p:ext uri="{BB962C8B-B14F-4D97-AF65-F5344CB8AC3E}">
        <p14:creationId xmlns:p14="http://schemas.microsoft.com/office/powerpoint/2010/main" val="32320650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889671" y="95564"/>
            <a:ext cx="7713000" cy="499521"/>
          </a:xfrm>
        </p:spPr>
        <p:txBody>
          <a:bodyPr/>
          <a:lstStyle/>
          <a:p>
            <a:r>
              <a:rPr lang="en-IN" sz="3200" dirty="0"/>
              <a:t>Features selection and Extraction </a:t>
            </a:r>
            <a:br>
              <a:rPr lang="en-IN" sz="3200" dirty="0">
                <a:solidFill>
                  <a:schemeClr val="lt1"/>
                </a:solidFill>
                <a:latin typeface="Aldrich"/>
                <a:sym typeface="Aldrich"/>
              </a:rPr>
            </a:br>
            <a:br>
              <a:rPr lang="en-IN" sz="3200" dirty="0">
                <a:solidFill>
                  <a:schemeClr val="lt1"/>
                </a:solidFill>
                <a:latin typeface="Aldrich"/>
                <a:sym typeface="Aldrich"/>
              </a:rPr>
            </a:br>
            <a:r>
              <a:rPr lang="en-US" sz="1800" dirty="0">
                <a:solidFill>
                  <a:schemeClr val="lt1"/>
                </a:solidFill>
                <a:latin typeface="Aldrich"/>
                <a:sym typeface="Aldrich"/>
              </a:rPr>
              <a:t>1</a:t>
            </a:r>
            <a:r>
              <a:rPr lang="en-US" sz="1800" dirty="0"/>
              <a:t>.</a:t>
            </a:r>
            <a:r>
              <a:rPr lang="en-US" sz="2000" b="1" i="1" dirty="0"/>
              <a:t>Clean the Data</a:t>
            </a:r>
            <a:r>
              <a:rPr lang="en-US" sz="1800" dirty="0"/>
              <a:t>: Ensure there are no missing or erroneous values</a:t>
            </a:r>
            <a:br>
              <a:rPr lang="en-IN" sz="3200" dirty="0">
                <a:solidFill>
                  <a:schemeClr val="lt1"/>
                </a:solidFill>
                <a:latin typeface="Aldrich"/>
                <a:sym typeface="Aldrich"/>
              </a:rPr>
            </a:br>
            <a:br>
              <a:rPr lang="en-IN" sz="3200" dirty="0">
                <a:solidFill>
                  <a:schemeClr val="lt1"/>
                </a:solidFill>
                <a:latin typeface="Aldrich"/>
                <a:sym typeface="Aldrich"/>
              </a:rPr>
            </a:br>
            <a:r>
              <a:rPr lang="en-US" sz="1800" dirty="0">
                <a:solidFill>
                  <a:schemeClr val="lt1"/>
                </a:solidFill>
                <a:latin typeface="Aldrich"/>
                <a:sym typeface="Aldrich"/>
              </a:rPr>
              <a:t>2.</a:t>
            </a:r>
            <a:r>
              <a:rPr lang="en-US" sz="2000" b="1" i="1" dirty="0"/>
              <a:t> Normalization </a:t>
            </a:r>
            <a:r>
              <a:rPr lang="en-US" sz="1800" dirty="0">
                <a:solidFill>
                  <a:schemeClr val="lt1"/>
                </a:solidFill>
                <a:latin typeface="Aldrich"/>
                <a:sym typeface="Aldrich"/>
              </a:rPr>
              <a:t>: Given the likely variance in magnitude among the components, normalization might be necessary.</a:t>
            </a:r>
            <a:br>
              <a:rPr lang="en-US" sz="1800" dirty="0">
                <a:solidFill>
                  <a:schemeClr val="lt1"/>
                </a:solidFill>
                <a:latin typeface="Aldrich"/>
                <a:sym typeface="Aldrich"/>
              </a:rPr>
            </a:br>
            <a:br>
              <a:rPr lang="en-US" sz="1800" dirty="0">
                <a:solidFill>
                  <a:schemeClr val="lt1"/>
                </a:solidFill>
                <a:latin typeface="Aldrich"/>
                <a:sym typeface="Aldrich"/>
              </a:rPr>
            </a:br>
            <a:r>
              <a:rPr lang="en-US" sz="1800" dirty="0">
                <a:solidFill>
                  <a:schemeClr val="lt1"/>
                </a:solidFill>
                <a:latin typeface="Aldrich"/>
                <a:sym typeface="Aldrich"/>
              </a:rPr>
              <a:t>3. </a:t>
            </a:r>
            <a:r>
              <a:rPr lang="en-US" sz="2000" b="1" i="1" dirty="0"/>
              <a:t>Segmentation </a:t>
            </a:r>
            <a:r>
              <a:rPr lang="en-US" sz="1800" dirty="0">
                <a:solidFill>
                  <a:schemeClr val="lt1"/>
                </a:solidFill>
                <a:latin typeface="Aldrich"/>
                <a:sym typeface="Aldrich"/>
              </a:rPr>
              <a:t>: Divide the data into time segments for which you want to predict MR events.</a:t>
            </a:r>
            <a:br>
              <a:rPr lang="en-US" sz="1800" dirty="0">
                <a:solidFill>
                  <a:schemeClr val="lt1"/>
                </a:solidFill>
                <a:latin typeface="Aldrich"/>
                <a:sym typeface="Aldrich"/>
              </a:rPr>
            </a:br>
            <a:br>
              <a:rPr lang="en-US" sz="1800" dirty="0">
                <a:solidFill>
                  <a:schemeClr val="lt1"/>
                </a:solidFill>
                <a:latin typeface="Aldrich"/>
                <a:sym typeface="Aldrich"/>
              </a:rPr>
            </a:br>
            <a:r>
              <a:rPr lang="en-US" sz="1800" dirty="0">
                <a:solidFill>
                  <a:schemeClr val="lt1"/>
                </a:solidFill>
                <a:latin typeface="Aldrich"/>
                <a:sym typeface="Aldrich"/>
              </a:rPr>
              <a:t>4.</a:t>
            </a:r>
            <a:r>
              <a:rPr lang="en-US" sz="2000" b="1" i="1" dirty="0"/>
              <a:t>Define Features </a:t>
            </a:r>
            <a:r>
              <a:rPr lang="en-US" sz="1800" dirty="0">
                <a:solidFill>
                  <a:schemeClr val="lt1"/>
                </a:solidFill>
                <a:latin typeface="Aldrich"/>
                <a:sym typeface="Aldrich"/>
              </a:rPr>
              <a:t>: Apart from X, Y, Z components, compute additional features like magnitude of the vector, time derivative of components, etc.</a:t>
            </a:r>
            <a:br>
              <a:rPr lang="en-US" sz="1800" dirty="0">
                <a:solidFill>
                  <a:schemeClr val="lt1"/>
                </a:solidFill>
                <a:latin typeface="Aldrich"/>
                <a:sym typeface="Aldrich"/>
              </a:rPr>
            </a:br>
            <a:br>
              <a:rPr lang="en-US" sz="1800" dirty="0">
                <a:solidFill>
                  <a:schemeClr val="lt1"/>
                </a:solidFill>
                <a:latin typeface="Aldrich"/>
                <a:sym typeface="Aldrich"/>
              </a:rPr>
            </a:br>
            <a:endParaRPr lang="en-IN" sz="1800" dirty="0"/>
          </a:p>
        </p:txBody>
      </p:sp>
    </p:spTree>
    <p:extLst>
      <p:ext uri="{BB962C8B-B14F-4D97-AF65-F5344CB8AC3E}">
        <p14:creationId xmlns:p14="http://schemas.microsoft.com/office/powerpoint/2010/main" val="3542501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1025092" y="41723"/>
            <a:ext cx="7608443" cy="635222"/>
          </a:xfrm>
        </p:spPr>
        <p:txBody>
          <a:bodyPr/>
          <a:lstStyle/>
          <a:p>
            <a:r>
              <a:rPr lang="en-IN" sz="4000" dirty="0">
                <a:solidFill>
                  <a:schemeClr val="lt1"/>
                </a:solidFill>
                <a:latin typeface="Aldrich"/>
                <a:sym typeface="Aldrich"/>
              </a:rPr>
              <a:t>Parameters</a:t>
            </a:r>
            <a:r>
              <a:rPr lang="en-IN" sz="4000" dirty="0"/>
              <a:t> Observation</a:t>
            </a:r>
            <a:br>
              <a:rPr lang="en-IN" sz="4000" dirty="0">
                <a:solidFill>
                  <a:schemeClr val="lt1"/>
                </a:solidFill>
                <a:latin typeface="Aldrich"/>
                <a:sym typeface="Aldrich"/>
              </a:rPr>
            </a:br>
            <a:endParaRPr lang="en-IN" sz="3600" dirty="0"/>
          </a:p>
        </p:txBody>
      </p:sp>
      <p:pic>
        <p:nvPicPr>
          <p:cNvPr id="4" name="Picture 3" descr="A diagram of a graph of a waveform&#10;&#10;Description automatically generated with medium confidence">
            <a:extLst>
              <a:ext uri="{FF2B5EF4-FFF2-40B4-BE49-F238E27FC236}">
                <a16:creationId xmlns:a16="http://schemas.microsoft.com/office/drawing/2014/main" id="{E53A23EF-9C59-B48F-E3AA-71980C89CB8D}"/>
              </a:ext>
            </a:extLst>
          </p:cNvPr>
          <p:cNvPicPr>
            <a:picLocks noChangeAspect="1"/>
          </p:cNvPicPr>
          <p:nvPr/>
        </p:nvPicPr>
        <p:blipFill>
          <a:blip r:embed="rId2"/>
          <a:stretch>
            <a:fillRect/>
          </a:stretch>
        </p:blipFill>
        <p:spPr>
          <a:xfrm>
            <a:off x="4790284" y="941944"/>
            <a:ext cx="2108155" cy="1880413"/>
          </a:xfrm>
          <a:prstGeom prst="rect">
            <a:avLst/>
          </a:prstGeom>
        </p:spPr>
      </p:pic>
      <p:pic>
        <p:nvPicPr>
          <p:cNvPr id="6" name="Picture 5" descr="A diagram of a graph&#10;&#10;Description automatically generated with medium confidence">
            <a:extLst>
              <a:ext uri="{FF2B5EF4-FFF2-40B4-BE49-F238E27FC236}">
                <a16:creationId xmlns:a16="http://schemas.microsoft.com/office/drawing/2014/main" id="{BBF5E327-6AC3-A521-5165-DFD000DF3426}"/>
              </a:ext>
            </a:extLst>
          </p:cNvPr>
          <p:cNvPicPr>
            <a:picLocks noChangeAspect="1"/>
          </p:cNvPicPr>
          <p:nvPr/>
        </p:nvPicPr>
        <p:blipFill>
          <a:blip r:embed="rId3"/>
          <a:stretch>
            <a:fillRect/>
          </a:stretch>
        </p:blipFill>
        <p:spPr>
          <a:xfrm>
            <a:off x="4352260" y="2913793"/>
            <a:ext cx="2984205" cy="2111863"/>
          </a:xfrm>
          <a:prstGeom prst="rect">
            <a:avLst/>
          </a:prstGeom>
        </p:spPr>
      </p:pic>
      <p:pic>
        <p:nvPicPr>
          <p:cNvPr id="8" name="Picture 7" descr="A diagram of a waveform&#10;&#10;Description automatically generated with medium confidence">
            <a:extLst>
              <a:ext uri="{FF2B5EF4-FFF2-40B4-BE49-F238E27FC236}">
                <a16:creationId xmlns:a16="http://schemas.microsoft.com/office/drawing/2014/main" id="{18444155-2F80-58DA-A092-DCD6A1F474E5}"/>
              </a:ext>
            </a:extLst>
          </p:cNvPr>
          <p:cNvPicPr>
            <a:picLocks noChangeAspect="1"/>
          </p:cNvPicPr>
          <p:nvPr/>
        </p:nvPicPr>
        <p:blipFill>
          <a:blip r:embed="rId4"/>
          <a:stretch>
            <a:fillRect/>
          </a:stretch>
        </p:blipFill>
        <p:spPr>
          <a:xfrm>
            <a:off x="913843" y="696357"/>
            <a:ext cx="2435590" cy="2371589"/>
          </a:xfrm>
          <a:prstGeom prst="rect">
            <a:avLst/>
          </a:prstGeom>
        </p:spPr>
      </p:pic>
      <p:pic>
        <p:nvPicPr>
          <p:cNvPr id="10" name="Picture 9" descr="A diagram of a diagram of a diagram&#10;&#10;Description automatically generated with medium confidence">
            <a:extLst>
              <a:ext uri="{FF2B5EF4-FFF2-40B4-BE49-F238E27FC236}">
                <a16:creationId xmlns:a16="http://schemas.microsoft.com/office/drawing/2014/main" id="{B22CA151-0C4D-B10A-73D7-38417783A776}"/>
              </a:ext>
            </a:extLst>
          </p:cNvPr>
          <p:cNvPicPr>
            <a:picLocks noChangeAspect="1"/>
          </p:cNvPicPr>
          <p:nvPr/>
        </p:nvPicPr>
        <p:blipFill>
          <a:blip r:embed="rId5"/>
          <a:stretch>
            <a:fillRect/>
          </a:stretch>
        </p:blipFill>
        <p:spPr>
          <a:xfrm>
            <a:off x="749576" y="3201953"/>
            <a:ext cx="2764125" cy="1880412"/>
          </a:xfrm>
          <a:prstGeom prst="rect">
            <a:avLst/>
          </a:prstGeom>
        </p:spPr>
      </p:pic>
    </p:spTree>
    <p:extLst>
      <p:ext uri="{BB962C8B-B14F-4D97-AF65-F5344CB8AC3E}">
        <p14:creationId xmlns:p14="http://schemas.microsoft.com/office/powerpoint/2010/main" val="382229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1627603" y="62181"/>
            <a:ext cx="7608443" cy="635222"/>
          </a:xfrm>
        </p:spPr>
        <p:txBody>
          <a:bodyPr/>
          <a:lstStyle/>
          <a:p>
            <a:r>
              <a:rPr lang="en-IN" sz="4000" dirty="0">
                <a:solidFill>
                  <a:schemeClr val="lt1"/>
                </a:solidFill>
                <a:latin typeface="Aldrich"/>
                <a:sym typeface="Aldrich"/>
              </a:rPr>
              <a:t>Feature detection</a:t>
            </a:r>
            <a:br>
              <a:rPr lang="en-IN" sz="4000" dirty="0">
                <a:solidFill>
                  <a:schemeClr val="lt1"/>
                </a:solidFill>
                <a:latin typeface="Aldrich"/>
                <a:sym typeface="Aldrich"/>
              </a:rPr>
            </a:br>
            <a:endParaRPr lang="en-IN" sz="3600" dirty="0"/>
          </a:p>
        </p:txBody>
      </p:sp>
      <p:pic>
        <p:nvPicPr>
          <p:cNvPr id="5" name="Picture 4" descr="A graph showing a magnetic rec reconnection event&#10;&#10;Description automatically generated">
            <a:extLst>
              <a:ext uri="{FF2B5EF4-FFF2-40B4-BE49-F238E27FC236}">
                <a16:creationId xmlns:a16="http://schemas.microsoft.com/office/drawing/2014/main" id="{2D4AD607-465D-5C4C-4826-EB1BA26595B7}"/>
              </a:ext>
            </a:extLst>
          </p:cNvPr>
          <p:cNvPicPr>
            <a:picLocks noChangeAspect="1"/>
          </p:cNvPicPr>
          <p:nvPr/>
        </p:nvPicPr>
        <p:blipFill>
          <a:blip r:embed="rId2"/>
          <a:stretch>
            <a:fillRect/>
          </a:stretch>
        </p:blipFill>
        <p:spPr>
          <a:xfrm>
            <a:off x="1389431" y="815527"/>
            <a:ext cx="5457825" cy="4286250"/>
          </a:xfrm>
          <a:prstGeom prst="rect">
            <a:avLst/>
          </a:prstGeom>
        </p:spPr>
      </p:pic>
    </p:spTree>
    <p:extLst>
      <p:ext uri="{BB962C8B-B14F-4D97-AF65-F5344CB8AC3E}">
        <p14:creationId xmlns:p14="http://schemas.microsoft.com/office/powerpoint/2010/main" val="21946826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715500" y="538249"/>
            <a:ext cx="7713000" cy="499521"/>
          </a:xfrm>
        </p:spPr>
        <p:txBody>
          <a:bodyPr/>
          <a:lstStyle/>
          <a:p>
            <a:r>
              <a:rPr lang="en-IN" sz="3200" dirty="0">
                <a:solidFill>
                  <a:schemeClr val="lt1"/>
                </a:solidFill>
                <a:latin typeface="Aldrich"/>
                <a:sym typeface="Aldrich"/>
              </a:rPr>
              <a:t>Model selection</a:t>
            </a:r>
            <a:br>
              <a:rPr lang="en-IN" sz="3200" dirty="0">
                <a:solidFill>
                  <a:schemeClr val="lt1"/>
                </a:solidFill>
                <a:latin typeface="Aldrich"/>
                <a:sym typeface="Aldrich"/>
              </a:rPr>
            </a:br>
            <a:r>
              <a:rPr lang="en-US" sz="1800" dirty="0"/>
              <a:t>1</a:t>
            </a:r>
            <a:r>
              <a:rPr lang="en-US" sz="1800" dirty="0">
                <a:solidFill>
                  <a:schemeClr val="lt1"/>
                </a:solidFill>
                <a:latin typeface="Aldrich"/>
                <a:sym typeface="Aldrich"/>
              </a:rPr>
              <a:t>.</a:t>
            </a:r>
            <a:r>
              <a:rPr lang="en-US" sz="2000" b="1" i="1" dirty="0"/>
              <a:t> Model Selection : Choose a model appropriate for time-series data (e.g., LSTM, GRU, or a temporal convolutional network).</a:t>
            </a:r>
            <a:r>
              <a:rPr lang="en-US" sz="1800" dirty="0">
                <a:solidFill>
                  <a:schemeClr val="lt1"/>
                </a:solidFill>
                <a:latin typeface="Aldrich"/>
                <a:sym typeface="Aldrich"/>
              </a:rPr>
              <a:t>.</a:t>
            </a:r>
            <a:br>
              <a:rPr lang="en-US" sz="1800" dirty="0">
                <a:solidFill>
                  <a:schemeClr val="lt1"/>
                </a:solidFill>
                <a:latin typeface="Aldrich"/>
                <a:sym typeface="Aldrich"/>
              </a:rPr>
            </a:br>
            <a:br>
              <a:rPr lang="en-US" sz="1800" dirty="0">
                <a:solidFill>
                  <a:schemeClr val="lt1"/>
                </a:solidFill>
                <a:latin typeface="Aldrich"/>
                <a:sym typeface="Aldrich"/>
              </a:rPr>
            </a:br>
            <a:r>
              <a:rPr lang="en-US" sz="1800" dirty="0">
                <a:solidFill>
                  <a:schemeClr val="lt1"/>
                </a:solidFill>
                <a:latin typeface="Aldrich"/>
                <a:sym typeface="Aldrich"/>
              </a:rPr>
              <a:t>2. </a:t>
            </a:r>
            <a:r>
              <a:rPr lang="en-US" sz="2000" b="1" i="1" dirty="0"/>
              <a:t>Problem Framing:  </a:t>
            </a:r>
            <a:r>
              <a:rPr lang="en-US" sz="2000" b="1" dirty="0"/>
              <a:t>Define clearly whether it is a classification (does MR occur or not) or regression (predicting the intensity or impact of MR) problem</a:t>
            </a:r>
            <a:r>
              <a:rPr lang="en-US" sz="2000" b="1" i="1" dirty="0"/>
              <a:t>.</a:t>
            </a:r>
            <a:endParaRPr lang="en-IN" sz="1800" dirty="0"/>
          </a:p>
        </p:txBody>
      </p:sp>
    </p:spTree>
    <p:extLst>
      <p:ext uri="{BB962C8B-B14F-4D97-AF65-F5344CB8AC3E}">
        <p14:creationId xmlns:p14="http://schemas.microsoft.com/office/powerpoint/2010/main" val="738194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p:txBody>
          <a:bodyPr/>
          <a:lstStyle/>
          <a:p>
            <a:r>
              <a:rPr lang="en-IN" sz="3200" u="sng" dirty="0">
                <a:solidFill>
                  <a:schemeClr val="lt1"/>
                </a:solidFill>
                <a:latin typeface="Aldrich"/>
                <a:sym typeface="Aldrich"/>
              </a:rPr>
              <a:t>Model implementation</a:t>
            </a:r>
            <a:br>
              <a:rPr lang="en-IN" sz="3200" dirty="0">
                <a:solidFill>
                  <a:schemeClr val="lt1"/>
                </a:solidFill>
                <a:latin typeface="Aldrich"/>
                <a:sym typeface="Aldrich"/>
              </a:rPr>
            </a:br>
            <a:br>
              <a:rPr lang="en-IN" sz="3200" dirty="0">
                <a:solidFill>
                  <a:schemeClr val="lt1"/>
                </a:solidFill>
                <a:latin typeface="Aldrich"/>
                <a:sym typeface="Aldrich"/>
              </a:rPr>
            </a:br>
            <a:r>
              <a:rPr lang="en-IN" sz="2000" dirty="0">
                <a:solidFill>
                  <a:schemeClr val="lt1"/>
                </a:solidFill>
                <a:latin typeface="Aldrich"/>
                <a:sym typeface="Aldrich"/>
              </a:rPr>
              <a:t>RNN -  Recurrent </a:t>
            </a:r>
            <a:r>
              <a:rPr lang="en-IN" sz="2000" dirty="0"/>
              <a:t>N</a:t>
            </a:r>
            <a:r>
              <a:rPr lang="en-IN" sz="2000" dirty="0">
                <a:solidFill>
                  <a:schemeClr val="lt1"/>
                </a:solidFill>
                <a:latin typeface="Aldrich"/>
                <a:sym typeface="Aldrich"/>
              </a:rPr>
              <a:t>eural </a:t>
            </a:r>
            <a:r>
              <a:rPr lang="en-IN" sz="2000" dirty="0"/>
              <a:t>N</a:t>
            </a:r>
            <a:r>
              <a:rPr lang="en-IN" sz="2000" dirty="0">
                <a:solidFill>
                  <a:schemeClr val="lt1"/>
                </a:solidFill>
                <a:latin typeface="Aldrich"/>
                <a:sym typeface="Aldrich"/>
              </a:rPr>
              <a:t>etwork </a:t>
            </a:r>
            <a:br>
              <a:rPr lang="en-IN" sz="2000" dirty="0">
                <a:solidFill>
                  <a:schemeClr val="lt1"/>
                </a:solidFill>
                <a:latin typeface="Aldrich"/>
                <a:sym typeface="Aldrich"/>
              </a:rPr>
            </a:br>
            <a:br>
              <a:rPr lang="en-IN" sz="2000" dirty="0">
                <a:solidFill>
                  <a:schemeClr val="lt1"/>
                </a:solidFill>
                <a:latin typeface="Aldrich"/>
                <a:sym typeface="Aldrich"/>
              </a:rPr>
            </a:br>
            <a:r>
              <a:rPr lang="en-IN" sz="2000" dirty="0">
                <a:solidFill>
                  <a:schemeClr val="lt1"/>
                </a:solidFill>
                <a:latin typeface="Aldrich"/>
                <a:sym typeface="Aldrich"/>
              </a:rPr>
              <a:t>SVM - Support </a:t>
            </a:r>
            <a:r>
              <a:rPr lang="en-IN" sz="2000" dirty="0"/>
              <a:t>V</a:t>
            </a:r>
            <a:r>
              <a:rPr lang="en-IN" sz="2000" dirty="0">
                <a:solidFill>
                  <a:schemeClr val="lt1"/>
                </a:solidFill>
                <a:latin typeface="Aldrich"/>
                <a:sym typeface="Aldrich"/>
              </a:rPr>
              <a:t>ector </a:t>
            </a:r>
            <a:r>
              <a:rPr lang="en-IN" sz="2000" dirty="0"/>
              <a:t>M</a:t>
            </a:r>
            <a:r>
              <a:rPr lang="en-IN" sz="2000" dirty="0">
                <a:solidFill>
                  <a:schemeClr val="lt1"/>
                </a:solidFill>
                <a:latin typeface="Aldrich"/>
                <a:sym typeface="Aldrich"/>
              </a:rPr>
              <a:t>achine </a:t>
            </a:r>
            <a:br>
              <a:rPr lang="en-IN" sz="2000" dirty="0">
                <a:solidFill>
                  <a:schemeClr val="lt1"/>
                </a:solidFill>
                <a:latin typeface="Aldrich"/>
                <a:sym typeface="Aldrich"/>
              </a:rPr>
            </a:br>
            <a:br>
              <a:rPr lang="en-IN" sz="2000" dirty="0">
                <a:solidFill>
                  <a:schemeClr val="lt1"/>
                </a:solidFill>
                <a:latin typeface="Aldrich"/>
                <a:sym typeface="Aldrich"/>
              </a:rPr>
            </a:br>
            <a:r>
              <a:rPr lang="en-IN" sz="2000" dirty="0">
                <a:solidFill>
                  <a:schemeClr val="lt1"/>
                </a:solidFill>
                <a:latin typeface="Aldrich"/>
                <a:sym typeface="Aldrich"/>
              </a:rPr>
              <a:t>LSTM - </a:t>
            </a:r>
            <a:r>
              <a:rPr lang="en-IN" sz="2000" dirty="0"/>
              <a:t>L</a:t>
            </a:r>
            <a:r>
              <a:rPr lang="en-IN" sz="2000" dirty="0">
                <a:solidFill>
                  <a:schemeClr val="lt1"/>
                </a:solidFill>
                <a:latin typeface="Aldrich"/>
                <a:sym typeface="Aldrich"/>
              </a:rPr>
              <a:t>ong </a:t>
            </a:r>
            <a:r>
              <a:rPr lang="en-IN" sz="2000" dirty="0"/>
              <a:t>S</a:t>
            </a:r>
            <a:r>
              <a:rPr lang="en-IN" sz="2000" dirty="0">
                <a:solidFill>
                  <a:schemeClr val="lt1"/>
                </a:solidFill>
                <a:latin typeface="Aldrich"/>
                <a:sym typeface="Aldrich"/>
              </a:rPr>
              <a:t>hort</a:t>
            </a:r>
            <a:r>
              <a:rPr lang="en-IN" sz="2000" dirty="0"/>
              <a:t>-T</a:t>
            </a:r>
            <a:r>
              <a:rPr lang="en-IN" sz="2000" dirty="0">
                <a:solidFill>
                  <a:schemeClr val="lt1"/>
                </a:solidFill>
                <a:latin typeface="Aldrich"/>
                <a:sym typeface="Aldrich"/>
              </a:rPr>
              <a:t>erm Memory</a:t>
            </a:r>
            <a:endParaRPr lang="en-IN" sz="2800" dirty="0"/>
          </a:p>
        </p:txBody>
      </p:sp>
      <p:pic>
        <p:nvPicPr>
          <p:cNvPr id="3" name="Picture 2" descr="A diagram of a flowchart&#10;&#10;Description automatically generated">
            <a:extLst>
              <a:ext uri="{FF2B5EF4-FFF2-40B4-BE49-F238E27FC236}">
                <a16:creationId xmlns:a16="http://schemas.microsoft.com/office/drawing/2014/main" id="{FD634A32-7AD7-B8CE-3B14-815D7DBAAFFF}"/>
              </a:ext>
            </a:extLst>
          </p:cNvPr>
          <p:cNvPicPr>
            <a:picLocks noChangeAspect="1"/>
          </p:cNvPicPr>
          <p:nvPr/>
        </p:nvPicPr>
        <p:blipFill>
          <a:blip r:embed="rId2"/>
          <a:stretch>
            <a:fillRect/>
          </a:stretch>
        </p:blipFill>
        <p:spPr>
          <a:xfrm>
            <a:off x="1306281" y="3095136"/>
            <a:ext cx="3686633" cy="1866935"/>
          </a:xfrm>
          <a:prstGeom prst="rect">
            <a:avLst/>
          </a:prstGeom>
          <a:effectLst>
            <a:outerShdw blurRad="50800" dist="50800" dir="5400000" algn="ctr" rotWithShape="0">
              <a:schemeClr val="tx1"/>
            </a:outerShdw>
          </a:effectLst>
        </p:spPr>
      </p:pic>
    </p:spTree>
    <p:extLst>
      <p:ext uri="{BB962C8B-B14F-4D97-AF65-F5344CB8AC3E}">
        <p14:creationId xmlns:p14="http://schemas.microsoft.com/office/powerpoint/2010/main" val="25579205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p:txBody>
          <a:bodyPr/>
          <a:lstStyle/>
          <a:p>
            <a:r>
              <a:rPr lang="en-IN" sz="3200" u="sng" dirty="0">
                <a:solidFill>
                  <a:schemeClr val="lt1"/>
                </a:solidFill>
                <a:latin typeface="Aldrich"/>
                <a:sym typeface="Aldrich"/>
              </a:rPr>
              <a:t>Model implementation</a:t>
            </a:r>
            <a:br>
              <a:rPr lang="en-IN" sz="3200" dirty="0">
                <a:solidFill>
                  <a:schemeClr val="lt1"/>
                </a:solidFill>
                <a:latin typeface="Aldrich"/>
                <a:sym typeface="Aldrich"/>
              </a:rPr>
            </a:br>
            <a:r>
              <a:rPr lang="en-IN" sz="2000" dirty="0">
                <a:solidFill>
                  <a:schemeClr val="lt1"/>
                </a:solidFill>
                <a:latin typeface="Aldrich"/>
                <a:sym typeface="Aldrich"/>
              </a:rPr>
              <a:t>RNN -  Recurrent </a:t>
            </a:r>
            <a:r>
              <a:rPr lang="en-IN" sz="2000" dirty="0"/>
              <a:t>N</a:t>
            </a:r>
            <a:r>
              <a:rPr lang="en-IN" sz="2000" dirty="0">
                <a:solidFill>
                  <a:schemeClr val="lt1"/>
                </a:solidFill>
                <a:latin typeface="Aldrich"/>
                <a:sym typeface="Aldrich"/>
              </a:rPr>
              <a:t>eural </a:t>
            </a:r>
            <a:r>
              <a:rPr lang="en-IN" sz="2000" dirty="0"/>
              <a:t>N</a:t>
            </a:r>
            <a:r>
              <a:rPr lang="en-IN" sz="2000" dirty="0">
                <a:solidFill>
                  <a:schemeClr val="lt1"/>
                </a:solidFill>
                <a:latin typeface="Aldrich"/>
                <a:sym typeface="Aldrich"/>
              </a:rPr>
              <a:t>etwork </a:t>
            </a:r>
            <a:br>
              <a:rPr lang="en-IN" sz="2000" dirty="0">
                <a:solidFill>
                  <a:schemeClr val="lt1"/>
                </a:solidFill>
                <a:latin typeface="Aldrich"/>
                <a:sym typeface="Aldrich"/>
              </a:rPr>
            </a:br>
            <a:br>
              <a:rPr lang="en-IN" sz="2000" dirty="0">
                <a:solidFill>
                  <a:schemeClr val="lt1"/>
                </a:solidFill>
                <a:latin typeface="Aldrich"/>
                <a:sym typeface="Aldrich"/>
              </a:rPr>
            </a:br>
            <a:endParaRPr lang="en-IN" sz="2800" dirty="0"/>
          </a:p>
        </p:txBody>
      </p:sp>
      <p:pic>
        <p:nvPicPr>
          <p:cNvPr id="7" name="Picture 6" descr="A diagram of a computer process&#10;&#10;Description automatically generated">
            <a:extLst>
              <a:ext uri="{FF2B5EF4-FFF2-40B4-BE49-F238E27FC236}">
                <a16:creationId xmlns:a16="http://schemas.microsoft.com/office/drawing/2014/main" id="{1B942926-1684-30DC-B3A5-8F5F2DA21ADD}"/>
              </a:ext>
            </a:extLst>
          </p:cNvPr>
          <p:cNvPicPr>
            <a:picLocks noChangeAspect="1"/>
          </p:cNvPicPr>
          <p:nvPr/>
        </p:nvPicPr>
        <p:blipFill>
          <a:blip r:embed="rId2"/>
          <a:stretch>
            <a:fillRect/>
          </a:stretch>
        </p:blipFill>
        <p:spPr>
          <a:xfrm>
            <a:off x="1722215" y="1522902"/>
            <a:ext cx="5699570" cy="3164937"/>
          </a:xfrm>
          <a:prstGeom prst="rect">
            <a:avLst/>
          </a:prstGeom>
        </p:spPr>
      </p:pic>
    </p:spTree>
    <p:extLst>
      <p:ext uri="{BB962C8B-B14F-4D97-AF65-F5344CB8AC3E}">
        <p14:creationId xmlns:p14="http://schemas.microsoft.com/office/powerpoint/2010/main" val="23269998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p:txBody>
          <a:bodyPr/>
          <a:lstStyle/>
          <a:p>
            <a:r>
              <a:rPr lang="en-IN" sz="3200" u="sng" dirty="0">
                <a:solidFill>
                  <a:schemeClr val="lt1"/>
                </a:solidFill>
                <a:latin typeface="Aldrich"/>
                <a:sym typeface="Aldrich"/>
              </a:rPr>
              <a:t>Model implementation</a:t>
            </a:r>
            <a:br>
              <a:rPr lang="en-IN" sz="3200" dirty="0">
                <a:solidFill>
                  <a:schemeClr val="lt1"/>
                </a:solidFill>
                <a:latin typeface="Aldrich"/>
                <a:sym typeface="Aldrich"/>
              </a:rPr>
            </a:br>
            <a:r>
              <a:rPr lang="en-IN" sz="2000" dirty="0">
                <a:solidFill>
                  <a:schemeClr val="lt1"/>
                </a:solidFill>
                <a:latin typeface="Aldrich"/>
                <a:sym typeface="Aldrich"/>
              </a:rPr>
              <a:t>RNN -  Recurrent </a:t>
            </a:r>
            <a:r>
              <a:rPr lang="en-IN" sz="2000" dirty="0"/>
              <a:t>N</a:t>
            </a:r>
            <a:r>
              <a:rPr lang="en-IN" sz="2000" dirty="0">
                <a:solidFill>
                  <a:schemeClr val="lt1"/>
                </a:solidFill>
                <a:latin typeface="Aldrich"/>
                <a:sym typeface="Aldrich"/>
              </a:rPr>
              <a:t>eural </a:t>
            </a:r>
            <a:r>
              <a:rPr lang="en-IN" sz="2000" dirty="0"/>
              <a:t>N</a:t>
            </a:r>
            <a:r>
              <a:rPr lang="en-IN" sz="2000" dirty="0">
                <a:solidFill>
                  <a:schemeClr val="lt1"/>
                </a:solidFill>
                <a:latin typeface="Aldrich"/>
                <a:sym typeface="Aldrich"/>
              </a:rPr>
              <a:t>etwork </a:t>
            </a:r>
            <a:br>
              <a:rPr lang="en-IN" sz="2000" dirty="0">
                <a:solidFill>
                  <a:schemeClr val="lt1"/>
                </a:solidFill>
                <a:latin typeface="Aldrich"/>
                <a:sym typeface="Aldrich"/>
              </a:rPr>
            </a:br>
            <a:br>
              <a:rPr lang="en-IN" sz="2000" dirty="0">
                <a:solidFill>
                  <a:schemeClr val="lt1"/>
                </a:solidFill>
                <a:latin typeface="Aldrich"/>
                <a:sym typeface="Aldrich"/>
              </a:rPr>
            </a:br>
            <a:endParaRPr lang="en-IN" sz="2800" dirty="0"/>
          </a:p>
        </p:txBody>
      </p:sp>
      <p:pic>
        <p:nvPicPr>
          <p:cNvPr id="5" name="Picture 4" descr="A diagram of a flow chart&#10;&#10;Description automatically generated">
            <a:extLst>
              <a:ext uri="{FF2B5EF4-FFF2-40B4-BE49-F238E27FC236}">
                <a16:creationId xmlns:a16="http://schemas.microsoft.com/office/drawing/2014/main" id="{4AF4F8D4-96DB-EE46-46E0-BCB554F80B70}"/>
              </a:ext>
            </a:extLst>
          </p:cNvPr>
          <p:cNvPicPr>
            <a:picLocks noChangeAspect="1"/>
          </p:cNvPicPr>
          <p:nvPr/>
        </p:nvPicPr>
        <p:blipFill>
          <a:blip r:embed="rId2"/>
          <a:stretch>
            <a:fillRect/>
          </a:stretch>
        </p:blipFill>
        <p:spPr>
          <a:xfrm>
            <a:off x="1686375" y="1566447"/>
            <a:ext cx="6332768" cy="2882074"/>
          </a:xfrm>
          <a:prstGeom prst="rect">
            <a:avLst/>
          </a:prstGeom>
        </p:spPr>
      </p:pic>
    </p:spTree>
    <p:extLst>
      <p:ext uri="{BB962C8B-B14F-4D97-AF65-F5344CB8AC3E}">
        <p14:creationId xmlns:p14="http://schemas.microsoft.com/office/powerpoint/2010/main" val="684518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824357" y="0"/>
            <a:ext cx="7713000" cy="1515522"/>
          </a:xfrm>
        </p:spPr>
        <p:txBody>
          <a:bodyPr/>
          <a:lstStyle/>
          <a:p>
            <a:br>
              <a:rPr lang="en-US" sz="2000" dirty="0">
                <a:solidFill>
                  <a:schemeClr val="lt1"/>
                </a:solidFill>
                <a:latin typeface="Aldrich"/>
                <a:sym typeface="Aldrich"/>
              </a:rPr>
            </a:br>
            <a:r>
              <a:rPr lang="en-US" sz="2000" dirty="0">
                <a:solidFill>
                  <a:schemeClr val="lt1"/>
                </a:solidFill>
                <a:latin typeface="Aldrich"/>
                <a:sym typeface="Aldrich"/>
              </a:rPr>
              <a:t>LSTM-</a:t>
            </a:r>
            <a:r>
              <a:rPr lang="en-IN" sz="2000" dirty="0"/>
              <a:t> L</a:t>
            </a:r>
            <a:r>
              <a:rPr lang="en-IN" sz="2000" dirty="0">
                <a:solidFill>
                  <a:schemeClr val="lt1"/>
                </a:solidFill>
                <a:latin typeface="Aldrich"/>
                <a:sym typeface="Aldrich"/>
              </a:rPr>
              <a:t>ong </a:t>
            </a:r>
            <a:r>
              <a:rPr lang="en-IN" sz="2000" dirty="0"/>
              <a:t>S</a:t>
            </a:r>
            <a:r>
              <a:rPr lang="en-IN" sz="2000" dirty="0">
                <a:solidFill>
                  <a:schemeClr val="lt1"/>
                </a:solidFill>
                <a:latin typeface="Aldrich"/>
                <a:sym typeface="Aldrich"/>
              </a:rPr>
              <a:t>hort</a:t>
            </a:r>
            <a:r>
              <a:rPr lang="en-IN" sz="2000" dirty="0"/>
              <a:t>-T</a:t>
            </a:r>
            <a:r>
              <a:rPr lang="en-IN" sz="2000" dirty="0">
                <a:solidFill>
                  <a:schemeClr val="lt1"/>
                </a:solidFill>
                <a:latin typeface="Aldrich"/>
                <a:sym typeface="Aldrich"/>
              </a:rPr>
              <a:t>erm Memory</a:t>
            </a:r>
            <a:br>
              <a:rPr lang="en-US" sz="2000" dirty="0">
                <a:solidFill>
                  <a:schemeClr val="lt1"/>
                </a:solidFill>
                <a:latin typeface="Aldrich"/>
                <a:sym typeface="Aldrich"/>
              </a:rPr>
            </a:br>
            <a:br>
              <a:rPr lang="en-US" sz="2000" dirty="0">
                <a:solidFill>
                  <a:schemeClr val="lt1"/>
                </a:solidFill>
                <a:latin typeface="Aldrich"/>
                <a:sym typeface="Aldrich"/>
              </a:rPr>
            </a:br>
            <a:r>
              <a:rPr lang="en-US" sz="2000" dirty="0">
                <a:solidFill>
                  <a:schemeClr val="lt1"/>
                </a:solidFill>
                <a:latin typeface="Aldrich"/>
                <a:sym typeface="Aldrich"/>
              </a:rPr>
              <a:t> Accuracy: LSTM networks have been shown to be very accurate in forecasting future values of time series data. This is because they are able to learn complex patterns in the data, even when the data is noisy or incomplete.</a:t>
            </a:r>
            <a:br>
              <a:rPr lang="en-US" sz="2000" dirty="0">
                <a:solidFill>
                  <a:schemeClr val="lt1"/>
                </a:solidFill>
                <a:latin typeface="Aldrich"/>
                <a:sym typeface="Aldrich"/>
              </a:rPr>
            </a:br>
            <a:br>
              <a:rPr lang="en-US" sz="2000" dirty="0">
                <a:solidFill>
                  <a:schemeClr val="lt1"/>
                </a:solidFill>
                <a:latin typeface="Aldrich"/>
                <a:sym typeface="Aldrich"/>
              </a:rPr>
            </a:br>
            <a:r>
              <a:rPr lang="en-US" sz="2000" dirty="0">
                <a:solidFill>
                  <a:schemeClr val="lt1"/>
                </a:solidFill>
                <a:latin typeface="Aldrich"/>
                <a:sym typeface="Aldrich"/>
              </a:rPr>
              <a:t> Flexibility: LSTM networks can be used to forecast a wide variety of time series data, including stock prices, weather patterns, and customer demand.*</a:t>
            </a:r>
            <a:br>
              <a:rPr lang="en-US" sz="2000" dirty="0">
                <a:solidFill>
                  <a:schemeClr val="lt1"/>
                </a:solidFill>
                <a:latin typeface="Aldrich"/>
                <a:sym typeface="Aldrich"/>
              </a:rPr>
            </a:br>
            <a:r>
              <a:rPr lang="en-US" sz="2000" dirty="0">
                <a:solidFill>
                  <a:schemeClr val="lt1"/>
                </a:solidFill>
                <a:latin typeface="Aldrich"/>
                <a:sym typeface="Aldrich"/>
              </a:rPr>
              <a:t>  </a:t>
            </a:r>
            <a:br>
              <a:rPr lang="en-US" sz="2000" dirty="0">
                <a:solidFill>
                  <a:schemeClr val="lt1"/>
                </a:solidFill>
                <a:latin typeface="Aldrich"/>
                <a:sym typeface="Aldrich"/>
              </a:rPr>
            </a:br>
            <a:r>
              <a:rPr lang="en-US" sz="2000" dirty="0">
                <a:solidFill>
                  <a:schemeClr val="lt1"/>
                </a:solidFill>
                <a:latin typeface="Aldrich"/>
                <a:sym typeface="Aldrich"/>
              </a:rPr>
              <a:t> Scalability: LSTM networks can be scaled up to handle large datasets, making them suitable for enterprise applications.</a:t>
            </a:r>
            <a:br>
              <a:rPr lang="en-IN" sz="4000" dirty="0">
                <a:solidFill>
                  <a:schemeClr val="lt1"/>
                </a:solidFill>
                <a:latin typeface="Aldrich"/>
                <a:sym typeface="Aldrich"/>
              </a:rPr>
            </a:br>
            <a:br>
              <a:rPr lang="en-IN" sz="4000" dirty="0">
                <a:solidFill>
                  <a:schemeClr val="lt1"/>
                </a:solidFill>
                <a:latin typeface="Aldrich"/>
                <a:sym typeface="Aldrich"/>
              </a:rPr>
            </a:br>
            <a:endParaRPr lang="en-IN" sz="3600" dirty="0"/>
          </a:p>
        </p:txBody>
      </p:sp>
    </p:spTree>
    <p:extLst>
      <p:ext uri="{BB962C8B-B14F-4D97-AF65-F5344CB8AC3E}">
        <p14:creationId xmlns:p14="http://schemas.microsoft.com/office/powerpoint/2010/main" val="3948374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50"/>
        <p:cNvGrpSpPr/>
        <p:nvPr/>
      </p:nvGrpSpPr>
      <p:grpSpPr>
        <a:xfrm>
          <a:off x="0" y="0"/>
          <a:ext cx="0" cy="0"/>
          <a:chOff x="0" y="0"/>
          <a:chExt cx="0" cy="0"/>
        </a:xfrm>
      </p:grpSpPr>
      <p:sp>
        <p:nvSpPr>
          <p:cNvPr id="2651" name="Google Shape;2651;p61"/>
          <p:cNvSpPr/>
          <p:nvPr/>
        </p:nvSpPr>
        <p:spPr>
          <a:xfrm>
            <a:off x="2300273" y="3062830"/>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1"/>
          <p:cNvSpPr/>
          <p:nvPr/>
        </p:nvSpPr>
        <p:spPr>
          <a:xfrm>
            <a:off x="2300273" y="216801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2300273" y="3957644"/>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1"/>
          <p:cNvSpPr/>
          <p:nvPr/>
        </p:nvSpPr>
        <p:spPr>
          <a:xfrm>
            <a:off x="2300273" y="1273201"/>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1"/>
          <p:cNvSpPr txBox="1">
            <a:spLocks noGrp="1"/>
          </p:cNvSpPr>
          <p:nvPr>
            <p:ph type="title" idx="17"/>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2656" name="Google Shape;2656;p61"/>
          <p:cNvSpPr txBox="1">
            <a:spLocks noGrp="1"/>
          </p:cNvSpPr>
          <p:nvPr>
            <p:ph type="title"/>
          </p:nvPr>
        </p:nvSpPr>
        <p:spPr>
          <a:xfrm>
            <a:off x="2167181" y="1194994"/>
            <a:ext cx="821700" cy="554400"/>
          </a:xfrm>
          <a:prstGeom prst="rect">
            <a:avLst/>
          </a:prstGeom>
        </p:spPr>
        <p:txBody>
          <a:bodyPr spcFirstLastPara="1" wrap="square" lIns="91425" tIns="182875" rIns="91425" bIns="91425" anchor="t" anchorCtr="0">
            <a:noAutofit/>
          </a:bodyPr>
          <a:lstStyle/>
          <a:p>
            <a:pPr marL="0" lvl="0" indent="0" algn="ctr" rtl="0">
              <a:spcBef>
                <a:spcPts val="0"/>
              </a:spcBef>
              <a:spcAft>
                <a:spcPts val="0"/>
              </a:spcAft>
              <a:buNone/>
            </a:pPr>
            <a:r>
              <a:rPr lang="en" dirty="0">
                <a:solidFill>
                  <a:schemeClr val="dk1"/>
                </a:solidFill>
              </a:rPr>
              <a:t>01</a:t>
            </a:r>
            <a:endParaRPr dirty="0">
              <a:solidFill>
                <a:schemeClr val="dk1"/>
              </a:solidFill>
            </a:endParaRPr>
          </a:p>
        </p:txBody>
      </p:sp>
      <p:sp>
        <p:nvSpPr>
          <p:cNvPr id="2657" name="Google Shape;2657;p61"/>
          <p:cNvSpPr txBox="1">
            <a:spLocks noGrp="1"/>
          </p:cNvSpPr>
          <p:nvPr>
            <p:ph type="subTitle" idx="1"/>
          </p:nvPr>
        </p:nvSpPr>
        <p:spPr>
          <a:xfrm>
            <a:off x="2925110" y="1372291"/>
            <a:ext cx="3987900" cy="354600"/>
          </a:xfrm>
          <a:prstGeom prst="rect">
            <a:avLst/>
          </a:prstGeom>
        </p:spPr>
        <p:txBody>
          <a:bodyPr spcFirstLastPara="1" wrap="square" lIns="91425" tIns="0" rIns="91425" bIns="91425" anchor="t" anchorCtr="0">
            <a:noAutofit/>
          </a:bodyPr>
          <a:lstStyle/>
          <a:p>
            <a:pPr marL="0" lvl="0" indent="0" algn="l" rtl="0">
              <a:spcBef>
                <a:spcPts val="0"/>
              </a:spcBef>
              <a:spcAft>
                <a:spcPts val="1200"/>
              </a:spcAft>
              <a:buNone/>
            </a:pPr>
            <a:r>
              <a:rPr lang="en" dirty="0"/>
              <a:t>About the problem </a:t>
            </a:r>
            <a:endParaRPr dirty="0"/>
          </a:p>
        </p:txBody>
      </p:sp>
      <p:sp>
        <p:nvSpPr>
          <p:cNvPr id="2659" name="Google Shape;2659;p61"/>
          <p:cNvSpPr txBox="1">
            <a:spLocks noGrp="1"/>
          </p:cNvSpPr>
          <p:nvPr>
            <p:ph type="title" idx="3"/>
          </p:nvPr>
        </p:nvSpPr>
        <p:spPr>
          <a:xfrm>
            <a:off x="2167181" y="2089809"/>
            <a:ext cx="821700" cy="554400"/>
          </a:xfrm>
          <a:prstGeom prst="rect">
            <a:avLst/>
          </a:prstGeom>
        </p:spPr>
        <p:txBody>
          <a:bodyPr spcFirstLastPara="1" wrap="square" lIns="91425" tIns="182875" rIns="91425" bIns="91425" anchor="t" anchorCtr="0">
            <a:noAutofit/>
          </a:bodyPr>
          <a:lstStyle/>
          <a:p>
            <a:pPr marL="0" lvl="0" indent="0" algn="ctr" rtl="0">
              <a:spcBef>
                <a:spcPts val="0"/>
              </a:spcBef>
              <a:spcAft>
                <a:spcPts val="0"/>
              </a:spcAft>
              <a:buNone/>
            </a:pPr>
            <a:r>
              <a:rPr lang="en" dirty="0">
                <a:solidFill>
                  <a:schemeClr val="dk1"/>
                </a:solidFill>
              </a:rPr>
              <a:t>02</a:t>
            </a:r>
            <a:endParaRPr dirty="0">
              <a:solidFill>
                <a:schemeClr val="dk1"/>
              </a:solidFill>
            </a:endParaRPr>
          </a:p>
        </p:txBody>
      </p:sp>
      <p:sp>
        <p:nvSpPr>
          <p:cNvPr id="2660" name="Google Shape;2660;p61"/>
          <p:cNvSpPr txBox="1">
            <a:spLocks noGrp="1"/>
          </p:cNvSpPr>
          <p:nvPr>
            <p:ph type="subTitle" idx="4"/>
          </p:nvPr>
        </p:nvSpPr>
        <p:spPr>
          <a:xfrm>
            <a:off x="3007787" y="2288348"/>
            <a:ext cx="3987900" cy="354600"/>
          </a:xfrm>
          <a:prstGeom prst="rect">
            <a:avLst/>
          </a:prstGeom>
        </p:spPr>
        <p:txBody>
          <a:bodyPr spcFirstLastPara="1" wrap="square" lIns="91425" tIns="0" rIns="91425" bIns="91425" anchor="t" anchorCtr="0">
            <a:noAutofit/>
          </a:bodyPr>
          <a:lstStyle/>
          <a:p>
            <a:pPr marL="0" lvl="0" indent="0" algn="l" rtl="0">
              <a:spcBef>
                <a:spcPts val="0"/>
              </a:spcBef>
              <a:spcAft>
                <a:spcPts val="1200"/>
              </a:spcAft>
              <a:buNone/>
            </a:pPr>
            <a:r>
              <a:rPr lang="en-IN" dirty="0"/>
              <a:t>Our Approach </a:t>
            </a:r>
            <a:endParaRPr dirty="0"/>
          </a:p>
        </p:txBody>
      </p:sp>
      <p:sp>
        <p:nvSpPr>
          <p:cNvPr id="2662" name="Google Shape;2662;p61"/>
          <p:cNvSpPr txBox="1">
            <a:spLocks noGrp="1"/>
          </p:cNvSpPr>
          <p:nvPr>
            <p:ph type="title" idx="6"/>
          </p:nvPr>
        </p:nvSpPr>
        <p:spPr>
          <a:xfrm>
            <a:off x="2186087" y="3010423"/>
            <a:ext cx="821700" cy="554400"/>
          </a:xfrm>
          <a:prstGeom prst="rect">
            <a:avLst/>
          </a:prstGeom>
        </p:spPr>
        <p:txBody>
          <a:bodyPr spcFirstLastPara="1" wrap="square" lIns="91425" tIns="182875" rIns="91425" bIns="91425" anchor="t" anchorCtr="0">
            <a:noAutofit/>
          </a:bodyPr>
          <a:lstStyle/>
          <a:p>
            <a:pPr marL="0" lvl="0" indent="0" algn="ctr" rtl="0">
              <a:spcBef>
                <a:spcPts val="0"/>
              </a:spcBef>
              <a:spcAft>
                <a:spcPts val="0"/>
              </a:spcAft>
              <a:buNone/>
            </a:pPr>
            <a:r>
              <a:rPr lang="en" dirty="0">
                <a:solidFill>
                  <a:schemeClr val="dk1"/>
                </a:solidFill>
              </a:rPr>
              <a:t>03</a:t>
            </a:r>
            <a:endParaRPr dirty="0">
              <a:solidFill>
                <a:schemeClr val="dk1"/>
              </a:solidFill>
            </a:endParaRPr>
          </a:p>
        </p:txBody>
      </p:sp>
      <p:sp>
        <p:nvSpPr>
          <p:cNvPr id="2663" name="Google Shape;2663;p61"/>
          <p:cNvSpPr txBox="1">
            <a:spLocks noGrp="1"/>
          </p:cNvSpPr>
          <p:nvPr>
            <p:ph type="subTitle" idx="7"/>
          </p:nvPr>
        </p:nvSpPr>
        <p:spPr>
          <a:xfrm>
            <a:off x="2988881" y="3180150"/>
            <a:ext cx="3987900" cy="354600"/>
          </a:xfrm>
          <a:prstGeom prst="rect">
            <a:avLst/>
          </a:prstGeom>
        </p:spPr>
        <p:txBody>
          <a:bodyPr spcFirstLastPara="1" wrap="square" lIns="91425" tIns="0" rIns="91425" bIns="91425" anchor="t" anchorCtr="0">
            <a:noAutofit/>
          </a:bodyPr>
          <a:lstStyle/>
          <a:p>
            <a:pPr marL="0" lvl="0" indent="0" algn="l" rtl="0">
              <a:spcBef>
                <a:spcPts val="0"/>
              </a:spcBef>
              <a:spcAft>
                <a:spcPts val="1200"/>
              </a:spcAft>
              <a:buNone/>
            </a:pPr>
            <a:r>
              <a:rPr lang="en-IN" dirty="0"/>
              <a:t>Objectives </a:t>
            </a:r>
            <a:endParaRPr dirty="0"/>
          </a:p>
        </p:txBody>
      </p:sp>
      <p:sp>
        <p:nvSpPr>
          <p:cNvPr id="2665" name="Google Shape;2665;p61"/>
          <p:cNvSpPr txBox="1">
            <a:spLocks noGrp="1"/>
          </p:cNvSpPr>
          <p:nvPr>
            <p:ph type="title" idx="9"/>
          </p:nvPr>
        </p:nvSpPr>
        <p:spPr>
          <a:xfrm>
            <a:off x="2167181" y="3879438"/>
            <a:ext cx="821700" cy="554400"/>
          </a:xfrm>
          <a:prstGeom prst="rect">
            <a:avLst/>
          </a:prstGeom>
        </p:spPr>
        <p:txBody>
          <a:bodyPr spcFirstLastPara="1" wrap="square" lIns="91425" tIns="182875" rIns="91425" bIns="91425" anchor="t" anchorCtr="0">
            <a:noAutofit/>
          </a:bodyPr>
          <a:lstStyle/>
          <a:p>
            <a:pPr marL="0" lvl="0" indent="0" algn="ctr" rtl="0">
              <a:spcBef>
                <a:spcPts val="0"/>
              </a:spcBef>
              <a:spcAft>
                <a:spcPts val="0"/>
              </a:spcAft>
              <a:buNone/>
            </a:pPr>
            <a:r>
              <a:rPr lang="en" dirty="0">
                <a:solidFill>
                  <a:schemeClr val="dk1"/>
                </a:solidFill>
              </a:rPr>
              <a:t>04</a:t>
            </a:r>
            <a:endParaRPr dirty="0">
              <a:solidFill>
                <a:schemeClr val="dk1"/>
              </a:solidFill>
            </a:endParaRPr>
          </a:p>
        </p:txBody>
      </p:sp>
      <p:sp>
        <p:nvSpPr>
          <p:cNvPr id="2666" name="Google Shape;2666;p61"/>
          <p:cNvSpPr txBox="1">
            <a:spLocks noGrp="1"/>
          </p:cNvSpPr>
          <p:nvPr>
            <p:ph type="subTitle" idx="13"/>
          </p:nvPr>
        </p:nvSpPr>
        <p:spPr>
          <a:xfrm>
            <a:off x="3007787" y="4057491"/>
            <a:ext cx="3987900" cy="354600"/>
          </a:xfrm>
          <a:prstGeom prst="rect">
            <a:avLst/>
          </a:prstGeom>
        </p:spPr>
        <p:txBody>
          <a:bodyPr spcFirstLastPara="1" wrap="square" lIns="91425" tIns="0" rIns="91425" bIns="91425" anchor="t" anchorCtr="0">
            <a:noAutofit/>
          </a:bodyPr>
          <a:lstStyle/>
          <a:p>
            <a:pPr marL="0" lvl="0" indent="0" algn="l" rtl="0">
              <a:spcBef>
                <a:spcPts val="0"/>
              </a:spcBef>
              <a:spcAft>
                <a:spcPts val="1200"/>
              </a:spcAft>
              <a:buNone/>
            </a:pPr>
            <a:r>
              <a:rPr lang="en-IN" dirty="0"/>
              <a:t>Solution </a:t>
            </a:r>
            <a:endParaRPr dirty="0"/>
          </a:p>
        </p:txBody>
      </p:sp>
      <p:grpSp>
        <p:nvGrpSpPr>
          <p:cNvPr id="2668" name="Google Shape;2668;p61"/>
          <p:cNvGrpSpPr/>
          <p:nvPr/>
        </p:nvGrpSpPr>
        <p:grpSpPr>
          <a:xfrm>
            <a:off x="7635233" y="3899371"/>
            <a:ext cx="793256" cy="182899"/>
            <a:chOff x="2685575" y="2835950"/>
            <a:chExt cx="433000" cy="99825"/>
          </a:xfrm>
        </p:grpSpPr>
        <p:sp>
          <p:nvSpPr>
            <p:cNvPr id="2669" name="Google Shape;2669;p61"/>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3" name="Google Shape;2673;p61"/>
          <p:cNvSpPr/>
          <p:nvPr/>
        </p:nvSpPr>
        <p:spPr>
          <a:xfrm>
            <a:off x="7619147" y="1918450"/>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1187375" y="2571760"/>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75" name="Google Shape;2675;p61"/>
          <p:cNvPicPr preferRelativeResize="0"/>
          <p:nvPr/>
        </p:nvPicPr>
        <p:blipFill>
          <a:blip r:embed="rId3">
            <a:alphaModFix/>
          </a:blip>
          <a:stretch>
            <a:fillRect/>
          </a:stretch>
        </p:blipFill>
        <p:spPr>
          <a:xfrm>
            <a:off x="6279427" y="-1358450"/>
            <a:ext cx="2527512" cy="2681250"/>
          </a:xfrm>
          <a:prstGeom prst="rect">
            <a:avLst/>
          </a:prstGeom>
          <a:noFill/>
          <a:ln>
            <a:noFill/>
          </a:ln>
        </p:spPr>
      </p:pic>
      <p:sp>
        <p:nvSpPr>
          <p:cNvPr id="2677" name="Google Shape;2677;p61"/>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a:hlinkClick r:id="rId4"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55"/>
                                        </p:tgtEl>
                                        <p:attrNameLst>
                                          <p:attrName>style.visibility</p:attrName>
                                        </p:attrNameLst>
                                      </p:cBhvr>
                                      <p:to>
                                        <p:strVal val="visible"/>
                                      </p:to>
                                    </p:set>
                                    <p:animEffect transition="in" filter="fade">
                                      <p:cBhvr>
                                        <p:cTn id="7" dur="500"/>
                                        <p:tgtEl>
                                          <p:spTgt spid="265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56"/>
                                        </p:tgtEl>
                                        <p:attrNameLst>
                                          <p:attrName>style.visibility</p:attrName>
                                        </p:attrNameLst>
                                      </p:cBhvr>
                                      <p:to>
                                        <p:strVal val="visible"/>
                                      </p:to>
                                    </p:set>
                                    <p:animEffect transition="in" filter="fade">
                                      <p:cBhvr>
                                        <p:cTn id="12" dur="500"/>
                                        <p:tgtEl>
                                          <p:spTgt spid="265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654"/>
                                        </p:tgtEl>
                                        <p:attrNameLst>
                                          <p:attrName>style.visibility</p:attrName>
                                        </p:attrNameLst>
                                      </p:cBhvr>
                                      <p:to>
                                        <p:strVal val="visible"/>
                                      </p:to>
                                    </p:set>
                                    <p:animEffect transition="in" filter="fade">
                                      <p:cBhvr>
                                        <p:cTn id="17" dur="500"/>
                                        <p:tgtEl>
                                          <p:spTgt spid="2654"/>
                                        </p:tgtEl>
                                      </p:cBhvr>
                                    </p:animEffect>
                                  </p:childTnLst>
                                </p:cTn>
                              </p:par>
                              <p:par>
                                <p:cTn id="18" presetID="10" presetClass="entr" presetSubtype="0" fill="hold" nodeType="withEffect">
                                  <p:stCondLst>
                                    <p:cond delay="0"/>
                                  </p:stCondLst>
                                  <p:childTnLst>
                                    <p:set>
                                      <p:cBhvr>
                                        <p:cTn id="19" dur="1" fill="hold">
                                          <p:stCondLst>
                                            <p:cond delay="0"/>
                                          </p:stCondLst>
                                        </p:cTn>
                                        <p:tgtEl>
                                          <p:spTgt spid="2659"/>
                                        </p:tgtEl>
                                        <p:attrNameLst>
                                          <p:attrName>style.visibility</p:attrName>
                                        </p:attrNameLst>
                                      </p:cBhvr>
                                      <p:to>
                                        <p:strVal val="visible"/>
                                      </p:to>
                                    </p:set>
                                    <p:animEffect transition="in" filter="fade">
                                      <p:cBhvr>
                                        <p:cTn id="20" dur="1000"/>
                                        <p:tgtEl>
                                          <p:spTgt spid="2659"/>
                                        </p:tgtEl>
                                      </p:cBhvr>
                                    </p:animEffect>
                                  </p:childTnLst>
                                </p:cTn>
                              </p:par>
                              <p:par>
                                <p:cTn id="21" presetID="10" presetClass="entr" presetSubtype="0" fill="hold" nodeType="withEffect">
                                  <p:stCondLst>
                                    <p:cond delay="0"/>
                                  </p:stCondLst>
                                  <p:childTnLst>
                                    <p:set>
                                      <p:cBhvr>
                                        <p:cTn id="22" dur="1" fill="hold">
                                          <p:stCondLst>
                                            <p:cond delay="0"/>
                                          </p:stCondLst>
                                        </p:cTn>
                                        <p:tgtEl>
                                          <p:spTgt spid="2652"/>
                                        </p:tgtEl>
                                        <p:attrNameLst>
                                          <p:attrName>style.visibility</p:attrName>
                                        </p:attrNameLst>
                                      </p:cBhvr>
                                      <p:to>
                                        <p:strVal val="visible"/>
                                      </p:to>
                                    </p:set>
                                    <p:animEffect transition="in" filter="fade">
                                      <p:cBhvr>
                                        <p:cTn id="23" dur="500"/>
                                        <p:tgtEl>
                                          <p:spTgt spid="2652"/>
                                        </p:tgtEl>
                                      </p:cBhvr>
                                    </p:animEffect>
                                  </p:childTnLst>
                                </p:cTn>
                              </p:par>
                              <p:par>
                                <p:cTn id="24" presetID="10" presetClass="entr" presetSubtype="0" fill="hold" nodeType="withEffect">
                                  <p:stCondLst>
                                    <p:cond delay="0"/>
                                  </p:stCondLst>
                                  <p:childTnLst>
                                    <p:set>
                                      <p:cBhvr>
                                        <p:cTn id="25" dur="1" fill="hold">
                                          <p:stCondLst>
                                            <p:cond delay="0"/>
                                          </p:stCondLst>
                                        </p:cTn>
                                        <p:tgtEl>
                                          <p:spTgt spid="2662"/>
                                        </p:tgtEl>
                                        <p:attrNameLst>
                                          <p:attrName>style.visibility</p:attrName>
                                        </p:attrNameLst>
                                      </p:cBhvr>
                                      <p:to>
                                        <p:strVal val="visible"/>
                                      </p:to>
                                    </p:set>
                                    <p:animEffect transition="in" filter="fade">
                                      <p:cBhvr>
                                        <p:cTn id="26" dur="1000"/>
                                        <p:tgtEl>
                                          <p:spTgt spid="2662"/>
                                        </p:tgtEl>
                                      </p:cBhvr>
                                    </p:animEffect>
                                  </p:childTnLst>
                                </p:cTn>
                              </p:par>
                              <p:par>
                                <p:cTn id="27" presetID="10" presetClass="entr" presetSubtype="0" fill="hold" nodeType="withEffect">
                                  <p:stCondLst>
                                    <p:cond delay="0"/>
                                  </p:stCondLst>
                                  <p:childTnLst>
                                    <p:set>
                                      <p:cBhvr>
                                        <p:cTn id="28" dur="1" fill="hold">
                                          <p:stCondLst>
                                            <p:cond delay="0"/>
                                          </p:stCondLst>
                                        </p:cTn>
                                        <p:tgtEl>
                                          <p:spTgt spid="2651"/>
                                        </p:tgtEl>
                                        <p:attrNameLst>
                                          <p:attrName>style.visibility</p:attrName>
                                        </p:attrNameLst>
                                      </p:cBhvr>
                                      <p:to>
                                        <p:strVal val="visible"/>
                                      </p:to>
                                    </p:set>
                                    <p:animEffect transition="in" filter="fade">
                                      <p:cBhvr>
                                        <p:cTn id="29" dur="500"/>
                                        <p:tgtEl>
                                          <p:spTgt spid="2651"/>
                                        </p:tgtEl>
                                      </p:cBhvr>
                                    </p:animEffect>
                                  </p:childTnLst>
                                </p:cTn>
                              </p:par>
                              <p:par>
                                <p:cTn id="30" presetID="10" presetClass="entr" presetSubtype="0" fill="hold" nodeType="withEffect">
                                  <p:stCondLst>
                                    <p:cond delay="0"/>
                                  </p:stCondLst>
                                  <p:childTnLst>
                                    <p:set>
                                      <p:cBhvr>
                                        <p:cTn id="31" dur="1" fill="hold">
                                          <p:stCondLst>
                                            <p:cond delay="0"/>
                                          </p:stCondLst>
                                        </p:cTn>
                                        <p:tgtEl>
                                          <p:spTgt spid="2665"/>
                                        </p:tgtEl>
                                        <p:attrNameLst>
                                          <p:attrName>style.visibility</p:attrName>
                                        </p:attrNameLst>
                                      </p:cBhvr>
                                      <p:to>
                                        <p:strVal val="visible"/>
                                      </p:to>
                                    </p:set>
                                    <p:animEffect transition="in" filter="fade">
                                      <p:cBhvr>
                                        <p:cTn id="32" dur="1000"/>
                                        <p:tgtEl>
                                          <p:spTgt spid="2665"/>
                                        </p:tgtEl>
                                      </p:cBhvr>
                                    </p:animEffect>
                                  </p:childTnLst>
                                </p:cTn>
                              </p:par>
                              <p:par>
                                <p:cTn id="33" presetID="10" presetClass="entr" presetSubtype="0" fill="hold" nodeType="withEffect">
                                  <p:stCondLst>
                                    <p:cond delay="0"/>
                                  </p:stCondLst>
                                  <p:childTnLst>
                                    <p:set>
                                      <p:cBhvr>
                                        <p:cTn id="34" dur="1" fill="hold">
                                          <p:stCondLst>
                                            <p:cond delay="0"/>
                                          </p:stCondLst>
                                        </p:cTn>
                                        <p:tgtEl>
                                          <p:spTgt spid="2653"/>
                                        </p:tgtEl>
                                        <p:attrNameLst>
                                          <p:attrName>style.visibility</p:attrName>
                                        </p:attrNameLst>
                                      </p:cBhvr>
                                      <p:to>
                                        <p:strVal val="visible"/>
                                      </p:to>
                                    </p:set>
                                    <p:animEffect transition="in" filter="fade">
                                      <p:cBhvr>
                                        <p:cTn id="35" dur="500"/>
                                        <p:tgtEl>
                                          <p:spTgt spid="2653"/>
                                        </p:tgtEl>
                                      </p:cBhvr>
                                    </p:animEffect>
                                  </p:childTnLst>
                                </p:cTn>
                              </p:par>
                              <p:par>
                                <p:cTn id="36" presetID="2" presetClass="entr" presetSubtype="4" fill="hold" nodeType="withEffect">
                                  <p:stCondLst>
                                    <p:cond delay="0"/>
                                  </p:stCondLst>
                                  <p:childTnLst>
                                    <p:set>
                                      <p:cBhvr>
                                        <p:cTn id="37" dur="1" fill="hold">
                                          <p:stCondLst>
                                            <p:cond delay="0"/>
                                          </p:stCondLst>
                                        </p:cTn>
                                        <p:tgtEl>
                                          <p:spTgt spid="2657"/>
                                        </p:tgtEl>
                                        <p:attrNameLst>
                                          <p:attrName>style.visibility</p:attrName>
                                        </p:attrNameLst>
                                      </p:cBhvr>
                                      <p:to>
                                        <p:strVal val="visible"/>
                                      </p:to>
                                    </p:set>
                                    <p:anim calcmode="lin" valueType="num">
                                      <p:cBhvr additive="base">
                                        <p:cTn id="38" dur="500" fill="hold"/>
                                        <p:tgtEl>
                                          <p:spTgt spid="2657"/>
                                        </p:tgtEl>
                                        <p:attrNameLst>
                                          <p:attrName>ppt_x</p:attrName>
                                        </p:attrNameLst>
                                      </p:cBhvr>
                                      <p:tavLst>
                                        <p:tav tm="0">
                                          <p:val>
                                            <p:strVal val="#ppt_x"/>
                                          </p:val>
                                        </p:tav>
                                        <p:tav tm="100000">
                                          <p:val>
                                            <p:strVal val="#ppt_x"/>
                                          </p:val>
                                        </p:tav>
                                      </p:tavLst>
                                    </p:anim>
                                    <p:anim calcmode="lin" valueType="num">
                                      <p:cBhvr additive="base">
                                        <p:cTn id="39" dur="500" fill="hold"/>
                                        <p:tgtEl>
                                          <p:spTgt spid="2657"/>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2660"/>
                                        </p:tgtEl>
                                        <p:attrNameLst>
                                          <p:attrName>style.visibility</p:attrName>
                                        </p:attrNameLst>
                                      </p:cBhvr>
                                      <p:to>
                                        <p:strVal val="visible"/>
                                      </p:to>
                                    </p:set>
                                    <p:anim calcmode="lin" valueType="num">
                                      <p:cBhvr additive="base">
                                        <p:cTn id="42" dur="500" fill="hold"/>
                                        <p:tgtEl>
                                          <p:spTgt spid="2660"/>
                                        </p:tgtEl>
                                        <p:attrNameLst>
                                          <p:attrName>ppt_x</p:attrName>
                                        </p:attrNameLst>
                                      </p:cBhvr>
                                      <p:tavLst>
                                        <p:tav tm="0">
                                          <p:val>
                                            <p:strVal val="#ppt_x"/>
                                          </p:val>
                                        </p:tav>
                                        <p:tav tm="100000">
                                          <p:val>
                                            <p:strVal val="#ppt_x"/>
                                          </p:val>
                                        </p:tav>
                                      </p:tavLst>
                                    </p:anim>
                                    <p:anim calcmode="lin" valueType="num">
                                      <p:cBhvr additive="base">
                                        <p:cTn id="43" dur="500" fill="hold"/>
                                        <p:tgtEl>
                                          <p:spTgt spid="2660"/>
                                        </p:tgtEl>
                                        <p:attrNameLst>
                                          <p:attrName>ppt_y</p:attrName>
                                        </p:attrNameLst>
                                      </p:cBhvr>
                                      <p:tavLst>
                                        <p:tav tm="0">
                                          <p:val>
                                            <p:strVal val="1+#ppt_h/2"/>
                                          </p:val>
                                        </p:tav>
                                        <p:tav tm="100000">
                                          <p:val>
                                            <p:strVal val="#ppt_y"/>
                                          </p:val>
                                        </p:tav>
                                      </p:tavLst>
                                    </p:anim>
                                  </p:childTnLst>
                                </p:cTn>
                              </p:par>
                              <p:par>
                                <p:cTn id="44" presetID="2" presetClass="entr" presetSubtype="4" fill="hold" nodeType="withEffect">
                                  <p:stCondLst>
                                    <p:cond delay="0"/>
                                  </p:stCondLst>
                                  <p:childTnLst>
                                    <p:set>
                                      <p:cBhvr>
                                        <p:cTn id="45" dur="1" fill="hold">
                                          <p:stCondLst>
                                            <p:cond delay="0"/>
                                          </p:stCondLst>
                                        </p:cTn>
                                        <p:tgtEl>
                                          <p:spTgt spid="2663"/>
                                        </p:tgtEl>
                                        <p:attrNameLst>
                                          <p:attrName>style.visibility</p:attrName>
                                        </p:attrNameLst>
                                      </p:cBhvr>
                                      <p:to>
                                        <p:strVal val="visible"/>
                                      </p:to>
                                    </p:set>
                                    <p:anim calcmode="lin" valueType="num">
                                      <p:cBhvr additive="base">
                                        <p:cTn id="46" dur="500" fill="hold"/>
                                        <p:tgtEl>
                                          <p:spTgt spid="2663"/>
                                        </p:tgtEl>
                                        <p:attrNameLst>
                                          <p:attrName>ppt_x</p:attrName>
                                        </p:attrNameLst>
                                      </p:cBhvr>
                                      <p:tavLst>
                                        <p:tav tm="0">
                                          <p:val>
                                            <p:strVal val="#ppt_x"/>
                                          </p:val>
                                        </p:tav>
                                        <p:tav tm="100000">
                                          <p:val>
                                            <p:strVal val="#ppt_x"/>
                                          </p:val>
                                        </p:tav>
                                      </p:tavLst>
                                    </p:anim>
                                    <p:anim calcmode="lin" valueType="num">
                                      <p:cBhvr additive="base">
                                        <p:cTn id="47" dur="500" fill="hold"/>
                                        <p:tgtEl>
                                          <p:spTgt spid="2663"/>
                                        </p:tgtEl>
                                        <p:attrNameLst>
                                          <p:attrName>ppt_y</p:attrName>
                                        </p:attrNameLst>
                                      </p:cBhvr>
                                      <p:tavLst>
                                        <p:tav tm="0">
                                          <p:val>
                                            <p:strVal val="1+#ppt_h/2"/>
                                          </p:val>
                                        </p:tav>
                                        <p:tav tm="100000">
                                          <p:val>
                                            <p:strVal val="#ppt_y"/>
                                          </p:val>
                                        </p:tav>
                                      </p:tavLst>
                                    </p:anim>
                                  </p:childTnLst>
                                </p:cTn>
                              </p:par>
                              <p:par>
                                <p:cTn id="48" presetID="2" presetClass="entr" presetSubtype="4" fill="hold" nodeType="withEffect">
                                  <p:stCondLst>
                                    <p:cond delay="0"/>
                                  </p:stCondLst>
                                  <p:childTnLst>
                                    <p:set>
                                      <p:cBhvr>
                                        <p:cTn id="49" dur="1" fill="hold">
                                          <p:stCondLst>
                                            <p:cond delay="0"/>
                                          </p:stCondLst>
                                        </p:cTn>
                                        <p:tgtEl>
                                          <p:spTgt spid="2666"/>
                                        </p:tgtEl>
                                        <p:attrNameLst>
                                          <p:attrName>style.visibility</p:attrName>
                                        </p:attrNameLst>
                                      </p:cBhvr>
                                      <p:to>
                                        <p:strVal val="visible"/>
                                      </p:to>
                                    </p:set>
                                    <p:anim calcmode="lin" valueType="num">
                                      <p:cBhvr additive="base">
                                        <p:cTn id="50" dur="500" fill="hold"/>
                                        <p:tgtEl>
                                          <p:spTgt spid="2666"/>
                                        </p:tgtEl>
                                        <p:attrNameLst>
                                          <p:attrName>ppt_x</p:attrName>
                                        </p:attrNameLst>
                                      </p:cBhvr>
                                      <p:tavLst>
                                        <p:tav tm="0">
                                          <p:val>
                                            <p:strVal val="#ppt_x"/>
                                          </p:val>
                                        </p:tav>
                                        <p:tav tm="100000">
                                          <p:val>
                                            <p:strVal val="#ppt_x"/>
                                          </p:val>
                                        </p:tav>
                                      </p:tavLst>
                                    </p:anim>
                                    <p:anim calcmode="lin" valueType="num">
                                      <p:cBhvr additive="base">
                                        <p:cTn id="51" dur="500" fill="hold"/>
                                        <p:tgtEl>
                                          <p:spTgt spid="2666"/>
                                        </p:tgtEl>
                                        <p:attrNameLst>
                                          <p:attrName>ppt_y</p:attrName>
                                        </p:attrNameLst>
                                      </p:cBhvr>
                                      <p:tavLst>
                                        <p:tav tm="0">
                                          <p:val>
                                            <p:strVal val="1+#ppt_h/2"/>
                                          </p:val>
                                        </p:tav>
                                        <p:tav tm="100000">
                                          <p:val>
                                            <p:strVal val="#ppt_y"/>
                                          </p:val>
                                        </p:tav>
                                      </p:tavLst>
                                    </p:anim>
                                  </p:childTnLst>
                                </p:cTn>
                              </p:par>
                              <p:par>
                                <p:cTn id="52" presetID="10" presetClass="entr" presetSubtype="0" fill="hold" nodeType="withEffect">
                                  <p:stCondLst>
                                    <p:cond delay="0"/>
                                  </p:stCondLst>
                                  <p:childTnLst>
                                    <p:set>
                                      <p:cBhvr>
                                        <p:cTn id="53" dur="1" fill="hold">
                                          <p:stCondLst>
                                            <p:cond delay="0"/>
                                          </p:stCondLst>
                                        </p:cTn>
                                        <p:tgtEl>
                                          <p:spTgt spid="2677"/>
                                        </p:tgtEl>
                                        <p:attrNameLst>
                                          <p:attrName>style.visibility</p:attrName>
                                        </p:attrNameLst>
                                      </p:cBhvr>
                                      <p:to>
                                        <p:strVal val="visible"/>
                                      </p:to>
                                    </p:set>
                                    <p:animEffect transition="in" filter="fade">
                                      <p:cBhvr>
                                        <p:cTn id="54" dur="1000"/>
                                        <p:tgtEl>
                                          <p:spTgt spid="2677"/>
                                        </p:tgtEl>
                                      </p:cBhvr>
                                    </p:animEffect>
                                  </p:childTnLst>
                                </p:cTn>
                              </p:par>
                              <p:par>
                                <p:cTn id="55" presetID="10" presetClass="entr" presetSubtype="0" fill="hold" nodeType="withEffect">
                                  <p:stCondLst>
                                    <p:cond delay="0"/>
                                  </p:stCondLst>
                                  <p:childTnLst>
                                    <p:set>
                                      <p:cBhvr>
                                        <p:cTn id="56" dur="1" fill="hold">
                                          <p:stCondLst>
                                            <p:cond delay="0"/>
                                          </p:stCondLst>
                                        </p:cTn>
                                        <p:tgtEl>
                                          <p:spTgt spid="2678"/>
                                        </p:tgtEl>
                                        <p:attrNameLst>
                                          <p:attrName>style.visibility</p:attrName>
                                        </p:attrNameLst>
                                      </p:cBhvr>
                                      <p:to>
                                        <p:strVal val="visible"/>
                                      </p:to>
                                    </p:set>
                                    <p:animEffect transition="in" filter="fade">
                                      <p:cBhvr>
                                        <p:cTn id="57" dur="1000"/>
                                        <p:tgtEl>
                                          <p:spTgt spid="2678"/>
                                        </p:tgtEl>
                                      </p:cBhvr>
                                    </p:animEffect>
                                  </p:childTnLst>
                                </p:cTn>
                              </p:par>
                              <p:par>
                                <p:cTn id="58" presetID="10" presetClass="entr" presetSubtype="0" fill="hold" nodeType="withEffect">
                                  <p:stCondLst>
                                    <p:cond delay="0"/>
                                  </p:stCondLst>
                                  <p:childTnLst>
                                    <p:set>
                                      <p:cBhvr>
                                        <p:cTn id="59" dur="1" fill="hold">
                                          <p:stCondLst>
                                            <p:cond delay="0"/>
                                          </p:stCondLst>
                                        </p:cTn>
                                        <p:tgtEl>
                                          <p:spTgt spid="2679"/>
                                        </p:tgtEl>
                                        <p:attrNameLst>
                                          <p:attrName>style.visibility</p:attrName>
                                        </p:attrNameLst>
                                      </p:cBhvr>
                                      <p:to>
                                        <p:strVal val="visible"/>
                                      </p:to>
                                    </p:set>
                                    <p:animEffect transition="in" filter="fade">
                                      <p:cBhvr>
                                        <p:cTn id="60" dur="1000"/>
                                        <p:tgtEl>
                                          <p:spTgt spid="2679"/>
                                        </p:tgtEl>
                                      </p:cBhvr>
                                    </p:animEffect>
                                  </p:childTnLst>
                                </p:cTn>
                              </p:par>
                              <p:par>
                                <p:cTn id="61" presetID="10" presetClass="entr" presetSubtype="0" fill="hold" nodeType="withEffect">
                                  <p:stCondLst>
                                    <p:cond delay="0"/>
                                  </p:stCondLst>
                                  <p:childTnLst>
                                    <p:set>
                                      <p:cBhvr>
                                        <p:cTn id="62" dur="1" fill="hold">
                                          <p:stCondLst>
                                            <p:cond delay="0"/>
                                          </p:stCondLst>
                                        </p:cTn>
                                        <p:tgtEl>
                                          <p:spTgt spid="2680"/>
                                        </p:tgtEl>
                                        <p:attrNameLst>
                                          <p:attrName>style.visibility</p:attrName>
                                        </p:attrNameLst>
                                      </p:cBhvr>
                                      <p:to>
                                        <p:strVal val="visible"/>
                                      </p:to>
                                    </p:set>
                                    <p:animEffect transition="in" filter="fade">
                                      <p:cBhvr>
                                        <p:cTn id="63" dur="1000"/>
                                        <p:tgtEl>
                                          <p:spTgt spid="2680"/>
                                        </p:tgtEl>
                                      </p:cBhvr>
                                    </p:animEffect>
                                  </p:childTnLst>
                                </p:cTn>
                              </p:par>
                              <p:par>
                                <p:cTn id="64" presetID="10" presetClass="entr" presetSubtype="0" fill="hold" nodeType="withEffect">
                                  <p:stCondLst>
                                    <p:cond delay="0"/>
                                  </p:stCondLst>
                                  <p:childTnLst>
                                    <p:set>
                                      <p:cBhvr>
                                        <p:cTn id="65" dur="1" fill="hold">
                                          <p:stCondLst>
                                            <p:cond delay="0"/>
                                          </p:stCondLst>
                                        </p:cTn>
                                        <p:tgtEl>
                                          <p:spTgt spid="2681"/>
                                        </p:tgtEl>
                                        <p:attrNameLst>
                                          <p:attrName>style.visibility</p:attrName>
                                        </p:attrNameLst>
                                      </p:cBhvr>
                                      <p:to>
                                        <p:strVal val="visible"/>
                                      </p:to>
                                    </p:set>
                                    <p:animEffect transition="in" filter="fade">
                                      <p:cBhvr>
                                        <p:cTn id="66" dur="1000"/>
                                        <p:tgtEl>
                                          <p:spTgt spid="26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4" grpId="0" animBg="1"/>
      <p:bldP spid="2655" grpId="0"/>
      <p:bldP spid="265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571539" y="0"/>
            <a:ext cx="7713000" cy="1515522"/>
          </a:xfrm>
        </p:spPr>
        <p:txBody>
          <a:bodyPr/>
          <a:lstStyle/>
          <a:p>
            <a:r>
              <a:rPr lang="en-IN" sz="4000" dirty="0">
                <a:solidFill>
                  <a:schemeClr val="lt1"/>
                </a:solidFill>
                <a:latin typeface="Aldrich"/>
                <a:sym typeface="Aldrich"/>
              </a:rPr>
              <a:t>		References</a:t>
            </a:r>
            <a:br>
              <a:rPr lang="en-IN" sz="4000" dirty="0">
                <a:solidFill>
                  <a:schemeClr val="lt1"/>
                </a:solidFill>
                <a:latin typeface="Aldrich"/>
                <a:sym typeface="Aldrich"/>
              </a:rPr>
            </a:br>
            <a:br>
              <a:rPr lang="en-IN" sz="4000" dirty="0">
                <a:solidFill>
                  <a:schemeClr val="lt1"/>
                </a:solidFill>
                <a:latin typeface="Aldrich"/>
                <a:sym typeface="Aldrich"/>
              </a:rPr>
            </a:br>
            <a:endParaRPr lang="en-IN" sz="3600" dirty="0"/>
          </a:p>
        </p:txBody>
      </p:sp>
      <p:sp>
        <p:nvSpPr>
          <p:cNvPr id="3" name="TextBox 2">
            <a:extLst>
              <a:ext uri="{FF2B5EF4-FFF2-40B4-BE49-F238E27FC236}">
                <a16:creationId xmlns:a16="http://schemas.microsoft.com/office/drawing/2014/main" id="{633ACAC7-58AE-7415-062E-70F525F3382B}"/>
              </a:ext>
            </a:extLst>
          </p:cNvPr>
          <p:cNvSpPr txBox="1"/>
          <p:nvPr/>
        </p:nvSpPr>
        <p:spPr>
          <a:xfrm flipH="1">
            <a:off x="1305611" y="757761"/>
            <a:ext cx="6244856" cy="5693866"/>
          </a:xfrm>
          <a:prstGeom prst="rect">
            <a:avLst/>
          </a:prstGeom>
          <a:noFill/>
        </p:spPr>
        <p:txBody>
          <a:bodyPr wrap="square" rtlCol="0">
            <a:spAutoFit/>
          </a:bodyPr>
          <a:lstStyle/>
          <a:p>
            <a:r>
              <a:rPr lang="en-IN" sz="2000" dirty="0">
                <a:hlinkClick r:id="rId2"/>
              </a:rPr>
              <a:t>https://www.nature.com/articles/s42005-022-00854-x</a:t>
            </a:r>
            <a:endParaRPr lang="en-IN" sz="2000" dirty="0"/>
          </a:p>
          <a:p>
            <a:endParaRPr lang="en-IN" sz="2000" dirty="0"/>
          </a:p>
          <a:p>
            <a:r>
              <a:rPr lang="en-IN" sz="2000" dirty="0">
                <a:hlinkClick r:id="rId3"/>
              </a:rPr>
              <a:t>https://agupubs.onlinelibrary.wiley.com/doi/full/10.1029/2018JA025935</a:t>
            </a:r>
            <a:endParaRPr lang="en-IN" sz="2000" dirty="0"/>
          </a:p>
          <a:p>
            <a:endParaRPr lang="en-IN" sz="2000" dirty="0"/>
          </a:p>
          <a:p>
            <a:r>
              <a:rPr lang="en-IN" sz="2000" dirty="0">
                <a:hlinkClick r:id="rId4"/>
              </a:rPr>
              <a:t>https://youtu.be/8NDPsSZCcz0?si=dkUpgRlmexI8RMuO</a:t>
            </a:r>
            <a:endParaRPr lang="en-IN" sz="2000" dirty="0"/>
          </a:p>
          <a:p>
            <a:endParaRPr lang="en-IN" sz="2000" dirty="0"/>
          </a:p>
          <a:p>
            <a:r>
              <a:rPr lang="en-IN" sz="2000" dirty="0">
                <a:hlinkClick r:id="rId5"/>
              </a:rPr>
              <a:t>https://youtu.be/mgUZwoR0gcE?si=zkT4DBZP4vHJN_XZ</a:t>
            </a:r>
            <a:endParaRPr lang="en-IN" sz="2000" dirty="0"/>
          </a:p>
          <a:p>
            <a:endParaRPr lang="en-IN" sz="2000" dirty="0"/>
          </a:p>
          <a:p>
            <a:r>
              <a:rPr lang="en-IN" sz="2000" dirty="0">
                <a:hlinkClick r:id="rId6"/>
              </a:rPr>
              <a:t>https://youtu.be/vTY0JGTaSsg?si=ZefFeSsqHzXPunIJ</a:t>
            </a:r>
            <a:endParaRPr lang="en-IN" sz="2000" dirty="0"/>
          </a:p>
          <a:p>
            <a:endParaRPr lang="en-IN" sz="2000" dirty="0"/>
          </a:p>
          <a:p>
            <a:endParaRPr lang="en-IN" sz="2800" dirty="0"/>
          </a:p>
          <a:p>
            <a:endParaRPr lang="en-IN" sz="2800" dirty="0"/>
          </a:p>
          <a:p>
            <a:endParaRPr lang="en-IN" sz="2800" dirty="0"/>
          </a:p>
        </p:txBody>
      </p:sp>
    </p:spTree>
    <p:extLst>
      <p:ext uri="{BB962C8B-B14F-4D97-AF65-F5344CB8AC3E}">
        <p14:creationId xmlns:p14="http://schemas.microsoft.com/office/powerpoint/2010/main" val="3551707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798366" y="96577"/>
            <a:ext cx="7713000" cy="1515522"/>
          </a:xfrm>
        </p:spPr>
        <p:txBody>
          <a:bodyPr/>
          <a:lstStyle/>
          <a:p>
            <a:r>
              <a:rPr lang="en-IN" sz="4000" dirty="0">
                <a:solidFill>
                  <a:schemeClr val="lt1"/>
                </a:solidFill>
                <a:latin typeface="Aldrich"/>
                <a:sym typeface="Aldrich"/>
              </a:rPr>
              <a:t>		</a:t>
            </a:r>
            <a:r>
              <a:rPr lang="en-IN" sz="3200" dirty="0">
                <a:solidFill>
                  <a:schemeClr val="bg1"/>
                </a:solidFill>
                <a:latin typeface="Aldrich" panose="020B0604020202020204" charset="0"/>
                <a:cs typeface="Arial"/>
                <a:sym typeface="Arial"/>
              </a:rPr>
              <a:t>Team Details </a:t>
            </a:r>
            <a:br>
              <a:rPr lang="en-IN" sz="4000" dirty="0">
                <a:solidFill>
                  <a:schemeClr val="lt1"/>
                </a:solidFill>
                <a:latin typeface="Aldrich"/>
                <a:sym typeface="Aldrich"/>
              </a:rPr>
            </a:br>
            <a:br>
              <a:rPr lang="en-IN" sz="4000" dirty="0">
                <a:solidFill>
                  <a:schemeClr val="lt1"/>
                </a:solidFill>
                <a:latin typeface="Aldrich"/>
                <a:sym typeface="Aldrich"/>
              </a:rPr>
            </a:br>
            <a:endParaRPr lang="en-IN" sz="3600" dirty="0"/>
          </a:p>
        </p:txBody>
      </p:sp>
      <p:sp>
        <p:nvSpPr>
          <p:cNvPr id="3" name="TextBox 2">
            <a:extLst>
              <a:ext uri="{FF2B5EF4-FFF2-40B4-BE49-F238E27FC236}">
                <a16:creationId xmlns:a16="http://schemas.microsoft.com/office/drawing/2014/main" id="{33533CED-C017-1066-02D0-FF064C88234D}"/>
              </a:ext>
            </a:extLst>
          </p:cNvPr>
          <p:cNvSpPr txBox="1"/>
          <p:nvPr/>
        </p:nvSpPr>
        <p:spPr>
          <a:xfrm flipH="1">
            <a:off x="798366" y="1027814"/>
            <a:ext cx="4905864" cy="4339650"/>
          </a:xfrm>
          <a:prstGeom prst="rect">
            <a:avLst/>
          </a:prstGeom>
          <a:noFill/>
        </p:spPr>
        <p:txBody>
          <a:bodyPr wrap="square" rtlCol="0">
            <a:spAutoFit/>
          </a:bodyPr>
          <a:lstStyle/>
          <a:p>
            <a:r>
              <a:rPr lang="en-IN" sz="1600" dirty="0">
                <a:solidFill>
                  <a:schemeClr val="bg1"/>
                </a:solidFill>
                <a:latin typeface="Aldrich" panose="020B0604020202020204" charset="0"/>
              </a:rPr>
              <a:t>Team Name : </a:t>
            </a:r>
            <a:r>
              <a:rPr lang="en-IN" sz="1600" dirty="0" err="1">
                <a:solidFill>
                  <a:schemeClr val="bg1"/>
                </a:solidFill>
                <a:latin typeface="Aldrich" panose="020B0604020202020204" charset="0"/>
              </a:rPr>
              <a:t>cybernauts</a:t>
            </a:r>
            <a:endParaRPr lang="en-IN" sz="1600" dirty="0">
              <a:solidFill>
                <a:schemeClr val="bg1"/>
              </a:solidFill>
              <a:latin typeface="Aldrich" panose="020B0604020202020204" charset="0"/>
            </a:endParaRPr>
          </a:p>
          <a:p>
            <a:endParaRPr lang="en-IN" sz="1600" dirty="0">
              <a:solidFill>
                <a:schemeClr val="bg1"/>
              </a:solidFill>
              <a:latin typeface="Aldrich" panose="020B0604020202020204" charset="0"/>
            </a:endParaRPr>
          </a:p>
          <a:p>
            <a:r>
              <a:rPr lang="en-IN" sz="1600" dirty="0">
                <a:solidFill>
                  <a:schemeClr val="bg1"/>
                </a:solidFill>
                <a:latin typeface="Aldrich" panose="020B0604020202020204" charset="0"/>
              </a:rPr>
              <a:t>Problem Statement : Magnetic Reconnection</a:t>
            </a:r>
          </a:p>
          <a:p>
            <a:endParaRPr lang="en-IN" sz="1600" dirty="0">
              <a:solidFill>
                <a:schemeClr val="bg1"/>
              </a:solidFill>
              <a:latin typeface="Aldrich" panose="020B0604020202020204" charset="0"/>
            </a:endParaRPr>
          </a:p>
          <a:p>
            <a:r>
              <a:rPr lang="en-IN" sz="1600" dirty="0">
                <a:solidFill>
                  <a:schemeClr val="bg1"/>
                </a:solidFill>
                <a:latin typeface="Aldrich" panose="020B0604020202020204" charset="0"/>
              </a:rPr>
              <a:t>Members : Jal Patel (Leader)</a:t>
            </a:r>
          </a:p>
          <a:p>
            <a:r>
              <a:rPr lang="en-IN" sz="1600" dirty="0">
                <a:solidFill>
                  <a:schemeClr val="bg1"/>
                </a:solidFill>
                <a:latin typeface="Aldrich" panose="020B0604020202020204" charset="0"/>
              </a:rPr>
              <a:t>                  Smit Patel </a:t>
            </a:r>
          </a:p>
          <a:p>
            <a:r>
              <a:rPr lang="en-IN" sz="1600" dirty="0">
                <a:solidFill>
                  <a:schemeClr val="bg1"/>
                </a:solidFill>
                <a:latin typeface="Aldrich" panose="020B0604020202020204" charset="0"/>
              </a:rPr>
              <a:t>                  Prit </a:t>
            </a:r>
            <a:r>
              <a:rPr lang="en-IN" sz="1600" dirty="0" err="1">
                <a:solidFill>
                  <a:schemeClr val="bg1"/>
                </a:solidFill>
                <a:latin typeface="Aldrich" panose="020B0604020202020204" charset="0"/>
              </a:rPr>
              <a:t>Chavda</a:t>
            </a:r>
            <a:endParaRPr lang="en-IN" sz="1600" dirty="0">
              <a:solidFill>
                <a:schemeClr val="bg1"/>
              </a:solidFill>
              <a:latin typeface="Aldrich" panose="020B0604020202020204" charset="0"/>
            </a:endParaRPr>
          </a:p>
          <a:p>
            <a:r>
              <a:rPr lang="en-IN" sz="1600" dirty="0">
                <a:solidFill>
                  <a:schemeClr val="bg1"/>
                </a:solidFill>
                <a:latin typeface="Aldrich" panose="020B0604020202020204" charset="0"/>
              </a:rPr>
              <a:t>                  Tejas Raval</a:t>
            </a:r>
          </a:p>
          <a:p>
            <a:r>
              <a:rPr lang="en-IN" sz="1600" dirty="0">
                <a:solidFill>
                  <a:schemeClr val="bg1"/>
                </a:solidFill>
                <a:latin typeface="Aldrich" panose="020B0604020202020204" charset="0"/>
              </a:rPr>
              <a:t>	   </a:t>
            </a:r>
            <a:r>
              <a:rPr lang="en-IN" sz="1600" dirty="0" err="1">
                <a:solidFill>
                  <a:schemeClr val="bg1"/>
                </a:solidFill>
                <a:latin typeface="Aldrich" panose="020B0604020202020204" charset="0"/>
              </a:rPr>
              <a:t>Vraj</a:t>
            </a:r>
            <a:r>
              <a:rPr lang="en-IN" sz="1600" dirty="0">
                <a:solidFill>
                  <a:schemeClr val="bg1"/>
                </a:solidFill>
                <a:latin typeface="Aldrich" panose="020B0604020202020204" charset="0"/>
              </a:rPr>
              <a:t> Patel </a:t>
            </a:r>
          </a:p>
          <a:p>
            <a:r>
              <a:rPr lang="en-IN" sz="1600" dirty="0">
                <a:solidFill>
                  <a:schemeClr val="bg1"/>
                </a:solidFill>
                <a:latin typeface="Aldrich" panose="020B0604020202020204" charset="0"/>
              </a:rPr>
              <a:t>	  Joshi Bharadwaj </a:t>
            </a:r>
          </a:p>
          <a:p>
            <a:endParaRPr lang="en-IN" sz="1600" dirty="0">
              <a:solidFill>
                <a:schemeClr val="bg1"/>
              </a:solidFill>
              <a:latin typeface="Aldrich" panose="020B0604020202020204" charset="0"/>
            </a:endParaRPr>
          </a:p>
          <a:p>
            <a:endParaRPr lang="en-IN" sz="1600" dirty="0">
              <a:solidFill>
                <a:schemeClr val="bg1"/>
              </a:solidFill>
              <a:latin typeface="Aldrich" panose="020B0604020202020204" charset="0"/>
            </a:endParaRPr>
          </a:p>
          <a:p>
            <a:endParaRPr lang="en-IN" dirty="0">
              <a:solidFill>
                <a:schemeClr val="bg1"/>
              </a:solidFill>
              <a:latin typeface="Aldrich" panose="020B0604020202020204" charset="0"/>
            </a:endParaRPr>
          </a:p>
          <a:p>
            <a:endParaRPr lang="en-IN" dirty="0">
              <a:solidFill>
                <a:schemeClr val="bg1"/>
              </a:solidFill>
              <a:latin typeface="Aldrich" panose="020B0604020202020204" charset="0"/>
            </a:endParaRPr>
          </a:p>
          <a:p>
            <a:endParaRPr lang="en-IN" dirty="0">
              <a:solidFill>
                <a:schemeClr val="bg1"/>
              </a:solidFill>
              <a:latin typeface="Aldrich" panose="020B0604020202020204" charset="0"/>
            </a:endParaRPr>
          </a:p>
          <a:p>
            <a:endParaRPr lang="en-IN" dirty="0">
              <a:solidFill>
                <a:schemeClr val="bg1"/>
              </a:solidFill>
              <a:latin typeface="Aldrich" panose="020B0604020202020204" charset="0"/>
            </a:endParaRPr>
          </a:p>
          <a:p>
            <a:endParaRPr lang="en-IN" dirty="0">
              <a:solidFill>
                <a:schemeClr val="bg1"/>
              </a:solidFill>
              <a:latin typeface="Aldrich" panose="020B0604020202020204" charset="0"/>
            </a:endParaRPr>
          </a:p>
          <a:p>
            <a:r>
              <a:rPr lang="en-IN" dirty="0">
                <a:solidFill>
                  <a:schemeClr val="bg1"/>
                </a:solidFill>
                <a:latin typeface="Aldrich" panose="020B0604020202020204" charset="0"/>
              </a:rPr>
              <a:t> </a:t>
            </a:r>
          </a:p>
        </p:txBody>
      </p:sp>
    </p:spTree>
    <p:extLst>
      <p:ext uri="{BB962C8B-B14F-4D97-AF65-F5344CB8AC3E}">
        <p14:creationId xmlns:p14="http://schemas.microsoft.com/office/powerpoint/2010/main" val="25457011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1507204" y="0"/>
            <a:ext cx="7713000" cy="1515522"/>
          </a:xfrm>
        </p:spPr>
        <p:txBody>
          <a:bodyPr/>
          <a:lstStyle/>
          <a:p>
            <a:r>
              <a:rPr lang="en-IN" sz="4000" dirty="0">
                <a:solidFill>
                  <a:schemeClr val="lt1"/>
                </a:solidFill>
                <a:latin typeface="Aldrich"/>
                <a:sym typeface="Aldrich"/>
              </a:rPr>
              <a:t>		Results </a:t>
            </a:r>
            <a:br>
              <a:rPr lang="en-IN" sz="4000" dirty="0">
                <a:solidFill>
                  <a:schemeClr val="lt1"/>
                </a:solidFill>
                <a:latin typeface="Aldrich"/>
                <a:sym typeface="Aldrich"/>
              </a:rPr>
            </a:br>
            <a:br>
              <a:rPr lang="en-IN" sz="4000" dirty="0">
                <a:solidFill>
                  <a:schemeClr val="lt1"/>
                </a:solidFill>
                <a:latin typeface="Aldrich"/>
                <a:sym typeface="Aldrich"/>
              </a:rPr>
            </a:br>
            <a:endParaRPr lang="en-IN" sz="3600" dirty="0"/>
          </a:p>
        </p:txBody>
      </p:sp>
      <p:sp>
        <p:nvSpPr>
          <p:cNvPr id="3" name="TextBox 2">
            <a:extLst>
              <a:ext uri="{FF2B5EF4-FFF2-40B4-BE49-F238E27FC236}">
                <a16:creationId xmlns:a16="http://schemas.microsoft.com/office/drawing/2014/main" id="{BFEEDF6E-69C9-F529-DE3C-483BD1DB210E}"/>
              </a:ext>
            </a:extLst>
          </p:cNvPr>
          <p:cNvSpPr txBox="1"/>
          <p:nvPr/>
        </p:nvSpPr>
        <p:spPr>
          <a:xfrm>
            <a:off x="857693" y="1410586"/>
            <a:ext cx="5961321" cy="1169551"/>
          </a:xfrm>
          <a:prstGeom prst="rect">
            <a:avLst/>
          </a:prstGeom>
          <a:noFill/>
        </p:spPr>
        <p:txBody>
          <a:bodyPr wrap="square" rtlCol="0">
            <a:spAutoFit/>
          </a:bodyPr>
          <a:lstStyle/>
          <a:p>
            <a:r>
              <a:rPr lang="en-IN" dirty="0">
                <a:solidFill>
                  <a:schemeClr val="bg1"/>
                </a:solidFill>
              </a:rPr>
              <a:t>Achieved 84 % accuracy on Training data with 100 epochs using sunspots data</a:t>
            </a:r>
          </a:p>
          <a:p>
            <a:endParaRPr lang="en-IN" dirty="0">
              <a:solidFill>
                <a:schemeClr val="bg1"/>
              </a:solidFill>
            </a:endParaRPr>
          </a:p>
          <a:p>
            <a:r>
              <a:rPr lang="en-IN" dirty="0">
                <a:solidFill>
                  <a:schemeClr val="bg1"/>
                </a:solidFill>
              </a:rPr>
              <a:t>- 83% accuracy on validation data</a:t>
            </a:r>
          </a:p>
          <a:p>
            <a:r>
              <a:rPr lang="en-IN" dirty="0">
                <a:solidFill>
                  <a:schemeClr val="bg1"/>
                </a:solidFill>
              </a:rPr>
              <a:t>- 79% accuracy on testing data  </a:t>
            </a:r>
          </a:p>
        </p:txBody>
      </p:sp>
    </p:spTree>
    <p:extLst>
      <p:ext uri="{BB962C8B-B14F-4D97-AF65-F5344CB8AC3E}">
        <p14:creationId xmlns:p14="http://schemas.microsoft.com/office/powerpoint/2010/main" val="35519537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925957" y="2272707"/>
            <a:ext cx="7713000" cy="1515522"/>
          </a:xfrm>
        </p:spPr>
        <p:txBody>
          <a:bodyPr/>
          <a:lstStyle/>
          <a:p>
            <a:r>
              <a:rPr lang="en-IN" sz="4000" dirty="0">
                <a:solidFill>
                  <a:schemeClr val="lt1"/>
                </a:solidFill>
                <a:latin typeface="Aldrich"/>
                <a:sym typeface="Aldrich"/>
              </a:rPr>
              <a:t>		 </a:t>
            </a:r>
            <a:r>
              <a:rPr lang="en-IN" sz="4800" dirty="0">
                <a:solidFill>
                  <a:schemeClr val="lt1"/>
                </a:solidFill>
                <a:latin typeface="Aldrich"/>
                <a:sym typeface="Aldrich"/>
              </a:rPr>
              <a:t>THANK YOU</a:t>
            </a:r>
            <a:br>
              <a:rPr lang="en-IN" sz="4000" dirty="0">
                <a:solidFill>
                  <a:schemeClr val="lt1"/>
                </a:solidFill>
                <a:latin typeface="Aldrich"/>
                <a:sym typeface="Aldrich"/>
              </a:rPr>
            </a:br>
            <a:br>
              <a:rPr lang="en-IN" sz="4000" dirty="0">
                <a:solidFill>
                  <a:schemeClr val="lt1"/>
                </a:solidFill>
                <a:latin typeface="Aldrich"/>
                <a:sym typeface="Aldrich"/>
              </a:rPr>
            </a:br>
            <a:endParaRPr lang="en-IN" sz="3600" dirty="0"/>
          </a:p>
        </p:txBody>
      </p:sp>
    </p:spTree>
    <p:extLst>
      <p:ext uri="{BB962C8B-B14F-4D97-AF65-F5344CB8AC3E}">
        <p14:creationId xmlns:p14="http://schemas.microsoft.com/office/powerpoint/2010/main" val="673879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97"/>
        <p:cNvGrpSpPr/>
        <p:nvPr/>
      </p:nvGrpSpPr>
      <p:grpSpPr>
        <a:xfrm>
          <a:off x="0" y="0"/>
          <a:ext cx="0" cy="0"/>
          <a:chOff x="0" y="0"/>
          <a:chExt cx="0" cy="0"/>
        </a:xfrm>
      </p:grpSpPr>
      <p:sp>
        <p:nvSpPr>
          <p:cNvPr id="2698" name="Google Shape;2698;p63"/>
          <p:cNvSpPr txBox="1">
            <a:spLocks noGrp="1"/>
          </p:cNvSpPr>
          <p:nvPr>
            <p:ph type="title"/>
          </p:nvPr>
        </p:nvSpPr>
        <p:spPr>
          <a:xfrm>
            <a:off x="1952913" y="1324724"/>
            <a:ext cx="5039527" cy="46521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solidFill>
                  <a:srgbClr val="00B0F0"/>
                </a:solidFill>
              </a:rPr>
              <a:t>INTRODUCTION</a:t>
            </a:r>
            <a:endParaRPr dirty="0">
              <a:solidFill>
                <a:srgbClr val="00B0F0"/>
              </a:solidFill>
            </a:endParaRPr>
          </a:p>
        </p:txBody>
      </p:sp>
      <p:grpSp>
        <p:nvGrpSpPr>
          <p:cNvPr id="2699" name="Google Shape;2699;p63"/>
          <p:cNvGrpSpPr/>
          <p:nvPr/>
        </p:nvGrpSpPr>
        <p:grpSpPr>
          <a:xfrm>
            <a:off x="6160920" y="-1234933"/>
            <a:ext cx="2795003" cy="2795003"/>
            <a:chOff x="1943325" y="-220375"/>
            <a:chExt cx="1298672" cy="1298672"/>
          </a:xfrm>
        </p:grpSpPr>
        <p:sp>
          <p:nvSpPr>
            <p:cNvPr id="2700" name="Google Shape;2700;p63"/>
            <p:cNvSpPr/>
            <p:nvPr/>
          </p:nvSpPr>
          <p:spPr>
            <a:xfrm>
              <a:off x="2582255" y="-220375"/>
              <a:ext cx="49" cy="460871"/>
            </a:xfrm>
            <a:custGeom>
              <a:avLst/>
              <a:gdLst/>
              <a:ahLst/>
              <a:cxnLst/>
              <a:rect l="l" t="t" r="r" b="b"/>
              <a:pathLst>
                <a:path w="1" h="9432" fill="none" extrusionOk="0">
                  <a:moveTo>
                    <a:pt x="0" y="0"/>
                  </a:moveTo>
                  <a:lnTo>
                    <a:pt x="0" y="943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2414509" y="-195895"/>
              <a:ext cx="118785" cy="444844"/>
            </a:xfrm>
            <a:custGeom>
              <a:avLst/>
              <a:gdLst/>
              <a:ahLst/>
              <a:cxnLst/>
              <a:rect l="l" t="t" r="r" b="b"/>
              <a:pathLst>
                <a:path w="2431" h="9104" fill="none" extrusionOk="0">
                  <a:moveTo>
                    <a:pt x="0" y="1"/>
                  </a:moveTo>
                  <a:lnTo>
                    <a:pt x="2431"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2259027" y="-128024"/>
              <a:ext cx="229996" cy="398669"/>
            </a:xfrm>
            <a:custGeom>
              <a:avLst/>
              <a:gdLst/>
              <a:ahLst/>
              <a:cxnLst/>
              <a:rect l="l" t="t" r="r" b="b"/>
              <a:pathLst>
                <a:path w="4707" h="8159" fill="none" extrusionOk="0">
                  <a:moveTo>
                    <a:pt x="0" y="0"/>
                  </a:moveTo>
                  <a:lnTo>
                    <a:pt x="4706" y="815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2126121" y="-22481"/>
              <a:ext cx="325180" cy="325180"/>
            </a:xfrm>
            <a:custGeom>
              <a:avLst/>
              <a:gdLst/>
              <a:ahLst/>
              <a:cxnLst/>
              <a:rect l="l" t="t" r="r" b="b"/>
              <a:pathLst>
                <a:path w="6655" h="6655" fill="none" extrusionOk="0">
                  <a:moveTo>
                    <a:pt x="1" y="0"/>
                  </a:moveTo>
                  <a:lnTo>
                    <a:pt x="6655" y="66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2025317" y="113211"/>
              <a:ext cx="398669" cy="230924"/>
            </a:xfrm>
            <a:custGeom>
              <a:avLst/>
              <a:gdLst/>
              <a:ahLst/>
              <a:cxnLst/>
              <a:rect l="l" t="t" r="r" b="b"/>
              <a:pathLst>
                <a:path w="8159" h="4726" fill="none" extrusionOk="0">
                  <a:moveTo>
                    <a:pt x="0" y="1"/>
                  </a:moveTo>
                  <a:lnTo>
                    <a:pt x="8158"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1963114" y="270598"/>
              <a:ext cx="444844" cy="119713"/>
            </a:xfrm>
            <a:custGeom>
              <a:avLst/>
              <a:gdLst/>
              <a:ahLst/>
              <a:cxnLst/>
              <a:rect l="l" t="t" r="r" b="b"/>
              <a:pathLst>
                <a:path w="9104" h="2450" fill="none" extrusionOk="0">
                  <a:moveTo>
                    <a:pt x="0" y="0"/>
                  </a:moveTo>
                  <a:lnTo>
                    <a:pt x="9103"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1943325" y="439273"/>
              <a:ext cx="460871" cy="49"/>
            </a:xfrm>
            <a:custGeom>
              <a:avLst/>
              <a:gdLst/>
              <a:ahLst/>
              <a:cxnLst/>
              <a:rect l="l" t="t" r="r" b="b"/>
              <a:pathLst>
                <a:path w="9432" h="1" fill="none" extrusionOk="0">
                  <a:moveTo>
                    <a:pt x="0" y="1"/>
                  </a:moveTo>
                  <a:lnTo>
                    <a:pt x="9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1967805" y="487354"/>
              <a:ext cx="445821" cy="119713"/>
            </a:xfrm>
            <a:custGeom>
              <a:avLst/>
              <a:gdLst/>
              <a:ahLst/>
              <a:cxnLst/>
              <a:rect l="l" t="t" r="r" b="b"/>
              <a:pathLst>
                <a:path w="9124" h="2450" fill="none" extrusionOk="0">
                  <a:moveTo>
                    <a:pt x="1" y="2450"/>
                  </a:moveTo>
                  <a:lnTo>
                    <a:pt x="912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2035676" y="532600"/>
              <a:ext cx="398669" cy="229996"/>
            </a:xfrm>
            <a:custGeom>
              <a:avLst/>
              <a:gdLst/>
              <a:ahLst/>
              <a:cxnLst/>
              <a:rect l="l" t="t" r="r" b="b"/>
              <a:pathLst>
                <a:path w="8159" h="4707" fill="none" extrusionOk="0">
                  <a:moveTo>
                    <a:pt x="0" y="4706"/>
                  </a:moveTo>
                  <a:lnTo>
                    <a:pt x="815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2141219" y="569345"/>
              <a:ext cx="326108" cy="326108"/>
            </a:xfrm>
            <a:custGeom>
              <a:avLst/>
              <a:gdLst/>
              <a:ahLst/>
              <a:cxnLst/>
              <a:rect l="l" t="t" r="r" b="b"/>
              <a:pathLst>
                <a:path w="6674" h="6674" fill="none" extrusionOk="0">
                  <a:moveTo>
                    <a:pt x="0" y="6674"/>
                  </a:moveTo>
                  <a:lnTo>
                    <a:pt x="6673"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2277840" y="597588"/>
              <a:ext cx="229996" cy="398718"/>
            </a:xfrm>
            <a:custGeom>
              <a:avLst/>
              <a:gdLst/>
              <a:ahLst/>
              <a:cxnLst/>
              <a:rect l="l" t="t" r="r" b="b"/>
              <a:pathLst>
                <a:path w="4707" h="8160" fill="none" extrusionOk="0">
                  <a:moveTo>
                    <a:pt x="1" y="8159"/>
                  </a:moveTo>
                  <a:lnTo>
                    <a:pt x="470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3"/>
            <p:cNvSpPr/>
            <p:nvPr/>
          </p:nvSpPr>
          <p:spPr>
            <a:xfrm>
              <a:off x="2435227" y="613615"/>
              <a:ext cx="118785" cy="444893"/>
            </a:xfrm>
            <a:custGeom>
              <a:avLst/>
              <a:gdLst/>
              <a:ahLst/>
              <a:cxnLst/>
              <a:rect l="l" t="t" r="r" b="b"/>
              <a:pathLst>
                <a:path w="2431" h="9105" fill="none" extrusionOk="0">
                  <a:moveTo>
                    <a:pt x="1" y="9104"/>
                  </a:moveTo>
                  <a:lnTo>
                    <a:pt x="243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3"/>
            <p:cNvSpPr/>
            <p:nvPr/>
          </p:nvSpPr>
          <p:spPr>
            <a:xfrm>
              <a:off x="2602973" y="617377"/>
              <a:ext cx="49" cy="460920"/>
            </a:xfrm>
            <a:custGeom>
              <a:avLst/>
              <a:gdLst/>
              <a:ahLst/>
              <a:cxnLst/>
              <a:rect l="l" t="t" r="r" b="b"/>
              <a:pathLst>
                <a:path w="1" h="9433" fill="none" extrusionOk="0">
                  <a:moveTo>
                    <a:pt x="1" y="9432"/>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2651982" y="607996"/>
              <a:ext cx="118785" cy="444844"/>
            </a:xfrm>
            <a:custGeom>
              <a:avLst/>
              <a:gdLst/>
              <a:ahLst/>
              <a:cxnLst/>
              <a:rect l="l" t="t" r="r" b="b"/>
              <a:pathLst>
                <a:path w="2431" h="9104" fill="none" extrusionOk="0">
                  <a:moveTo>
                    <a:pt x="2431" y="91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3"/>
            <p:cNvSpPr/>
            <p:nvPr/>
          </p:nvSpPr>
          <p:spPr>
            <a:xfrm>
              <a:off x="2696300" y="586301"/>
              <a:ext cx="229996" cy="398669"/>
            </a:xfrm>
            <a:custGeom>
              <a:avLst/>
              <a:gdLst/>
              <a:ahLst/>
              <a:cxnLst/>
              <a:rect l="l" t="t" r="r" b="b"/>
              <a:pathLst>
                <a:path w="4707" h="8159" fill="none" extrusionOk="0">
                  <a:moveTo>
                    <a:pt x="4706" y="8159"/>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2733974" y="554247"/>
              <a:ext cx="325180" cy="326108"/>
            </a:xfrm>
            <a:custGeom>
              <a:avLst/>
              <a:gdLst/>
              <a:ahLst/>
              <a:cxnLst/>
              <a:rect l="l" t="t" r="r" b="b"/>
              <a:pathLst>
                <a:path w="6655" h="6674" fill="none" extrusionOk="0">
                  <a:moveTo>
                    <a:pt x="6655" y="66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2761288" y="513739"/>
              <a:ext cx="398718" cy="229996"/>
            </a:xfrm>
            <a:custGeom>
              <a:avLst/>
              <a:gdLst/>
              <a:ahLst/>
              <a:cxnLst/>
              <a:rect l="l" t="t" r="r" b="b"/>
              <a:pathLst>
                <a:path w="8160" h="4707" fill="none" extrusionOk="0">
                  <a:moveTo>
                    <a:pt x="8159" y="4706"/>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2777315" y="466636"/>
              <a:ext cx="444893" cy="119713"/>
            </a:xfrm>
            <a:custGeom>
              <a:avLst/>
              <a:gdLst/>
              <a:ahLst/>
              <a:cxnLst/>
              <a:rect l="l" t="t" r="r" b="b"/>
              <a:pathLst>
                <a:path w="9105" h="2450" fill="none" extrusionOk="0">
                  <a:moveTo>
                    <a:pt x="9104" y="2449"/>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2781077" y="417626"/>
              <a:ext cx="460920" cy="49"/>
            </a:xfrm>
            <a:custGeom>
              <a:avLst/>
              <a:gdLst/>
              <a:ahLst/>
              <a:cxnLst/>
              <a:rect l="l" t="t" r="r" b="b"/>
              <a:pathLst>
                <a:path w="9433" h="1" fill="none" extrusionOk="0">
                  <a:moveTo>
                    <a:pt x="9432" y="0"/>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2771696" y="249880"/>
              <a:ext cx="444844" cy="119713"/>
            </a:xfrm>
            <a:custGeom>
              <a:avLst/>
              <a:gdLst/>
              <a:ahLst/>
              <a:cxnLst/>
              <a:rect l="l" t="t" r="r" b="b"/>
              <a:pathLst>
                <a:path w="9104" h="2450" fill="none" extrusionOk="0">
                  <a:moveTo>
                    <a:pt x="9103" y="0"/>
                  </a:moveTo>
                  <a:lnTo>
                    <a:pt x="0" y="245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2750929" y="94350"/>
              <a:ext cx="398718" cy="230973"/>
            </a:xfrm>
            <a:custGeom>
              <a:avLst/>
              <a:gdLst/>
              <a:ahLst/>
              <a:cxnLst/>
              <a:rect l="l" t="t" r="r" b="b"/>
              <a:pathLst>
                <a:path w="8160" h="4727" fill="none" extrusionOk="0">
                  <a:moveTo>
                    <a:pt x="8159" y="1"/>
                  </a:moveTo>
                  <a:lnTo>
                    <a:pt x="1" y="472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2717947" y="-38508"/>
              <a:ext cx="326108" cy="326108"/>
            </a:xfrm>
            <a:custGeom>
              <a:avLst/>
              <a:gdLst/>
              <a:ahLst/>
              <a:cxnLst/>
              <a:rect l="l" t="t" r="r" b="b"/>
              <a:pathLst>
                <a:path w="6674" h="6674" fill="none" extrusionOk="0">
                  <a:moveTo>
                    <a:pt x="6674" y="0"/>
                  </a:moveTo>
                  <a:lnTo>
                    <a:pt x="1" y="667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2677439" y="-139361"/>
              <a:ext cx="229996" cy="399646"/>
            </a:xfrm>
            <a:custGeom>
              <a:avLst/>
              <a:gdLst/>
              <a:ahLst/>
              <a:cxnLst/>
              <a:rect l="l" t="t" r="r" b="b"/>
              <a:pathLst>
                <a:path w="4707" h="8179" fill="none" extrusionOk="0">
                  <a:moveTo>
                    <a:pt x="4706" y="1"/>
                  </a:moveTo>
                  <a:lnTo>
                    <a:pt x="0" y="817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3"/>
            <p:cNvSpPr/>
            <p:nvPr/>
          </p:nvSpPr>
          <p:spPr>
            <a:xfrm>
              <a:off x="2631264" y="-201563"/>
              <a:ext cx="118785" cy="444893"/>
            </a:xfrm>
            <a:custGeom>
              <a:avLst/>
              <a:gdLst/>
              <a:ahLst/>
              <a:cxnLst/>
              <a:rect l="l" t="t" r="r" b="b"/>
              <a:pathLst>
                <a:path w="2431" h="9105" fill="none" extrusionOk="0">
                  <a:moveTo>
                    <a:pt x="2430" y="1"/>
                  </a:moveTo>
                  <a:lnTo>
                    <a:pt x="0" y="910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2607712" y="-215684"/>
              <a:ext cx="62251" cy="456180"/>
            </a:xfrm>
            <a:custGeom>
              <a:avLst/>
              <a:gdLst/>
              <a:ahLst/>
              <a:cxnLst/>
              <a:rect l="l" t="t" r="r" b="b"/>
              <a:pathLst>
                <a:path w="1274" h="9336" fill="none" extrusionOk="0">
                  <a:moveTo>
                    <a:pt x="1273" y="0"/>
                  </a:moveTo>
                  <a:lnTo>
                    <a:pt x="0" y="933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3"/>
            <p:cNvSpPr/>
            <p:nvPr/>
          </p:nvSpPr>
          <p:spPr>
            <a:xfrm>
              <a:off x="2500263" y="-213779"/>
              <a:ext cx="57511" cy="457109"/>
            </a:xfrm>
            <a:custGeom>
              <a:avLst/>
              <a:gdLst/>
              <a:ahLst/>
              <a:cxnLst/>
              <a:rect l="l" t="t" r="r" b="b"/>
              <a:pathLst>
                <a:path w="1177" h="9355" fill="none" extrusionOk="0">
                  <a:moveTo>
                    <a:pt x="1" y="0"/>
                  </a:moveTo>
                  <a:lnTo>
                    <a:pt x="1177" y="935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3"/>
            <p:cNvSpPr/>
            <p:nvPr/>
          </p:nvSpPr>
          <p:spPr>
            <a:xfrm>
              <a:off x="2337208" y="-168580"/>
              <a:ext cx="174390" cy="426961"/>
            </a:xfrm>
            <a:custGeom>
              <a:avLst/>
              <a:gdLst/>
              <a:ahLst/>
              <a:cxnLst/>
              <a:rect l="l" t="t" r="r" b="b"/>
              <a:pathLst>
                <a:path w="3569" h="8738" fill="none" extrusionOk="0">
                  <a:moveTo>
                    <a:pt x="1" y="1"/>
                  </a:moveTo>
                  <a:lnTo>
                    <a:pt x="3569" y="873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2191157" y="-81849"/>
              <a:ext cx="279005" cy="366615"/>
            </a:xfrm>
            <a:custGeom>
              <a:avLst/>
              <a:gdLst/>
              <a:ahLst/>
              <a:cxnLst/>
              <a:rect l="l" t="t" r="r" b="b"/>
              <a:pathLst>
                <a:path w="5710" h="7503" fill="none" extrusionOk="0">
                  <a:moveTo>
                    <a:pt x="0" y="0"/>
                  </a:moveTo>
                  <a:lnTo>
                    <a:pt x="5709" y="750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3"/>
            <p:cNvSpPr/>
            <p:nvPr/>
          </p:nvSpPr>
          <p:spPr>
            <a:xfrm>
              <a:off x="2072420" y="39722"/>
              <a:ext cx="364759" cy="281790"/>
            </a:xfrm>
            <a:custGeom>
              <a:avLst/>
              <a:gdLst/>
              <a:ahLst/>
              <a:cxnLst/>
              <a:rect l="l" t="t" r="r" b="b"/>
              <a:pathLst>
                <a:path w="7465" h="5767" fill="none" extrusionOk="0">
                  <a:moveTo>
                    <a:pt x="0" y="0"/>
                  </a:moveTo>
                  <a:lnTo>
                    <a:pt x="7464" y="5767"/>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3"/>
            <p:cNvSpPr/>
            <p:nvPr/>
          </p:nvSpPr>
          <p:spPr>
            <a:xfrm>
              <a:off x="1989500" y="187678"/>
              <a:ext cx="425055" cy="178153"/>
            </a:xfrm>
            <a:custGeom>
              <a:avLst/>
              <a:gdLst/>
              <a:ahLst/>
              <a:cxnLst/>
              <a:rect l="l" t="t" r="r" b="b"/>
              <a:pathLst>
                <a:path w="8699" h="3646" fill="none" extrusionOk="0">
                  <a:moveTo>
                    <a:pt x="0" y="0"/>
                  </a:moveTo>
                  <a:lnTo>
                    <a:pt x="8698" y="3645"/>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1948016" y="351662"/>
              <a:ext cx="456180" cy="62251"/>
            </a:xfrm>
            <a:custGeom>
              <a:avLst/>
              <a:gdLst/>
              <a:ahLst/>
              <a:cxnLst/>
              <a:rect l="l" t="t" r="r" b="b"/>
              <a:pathLst>
                <a:path w="9336" h="1274" fill="none" extrusionOk="0">
                  <a:moveTo>
                    <a:pt x="1" y="0"/>
                  </a:moveTo>
                  <a:lnTo>
                    <a:pt x="9335" y="1273"/>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3"/>
            <p:cNvSpPr/>
            <p:nvPr/>
          </p:nvSpPr>
          <p:spPr>
            <a:xfrm>
              <a:off x="1949921" y="462824"/>
              <a:ext cx="457109" cy="58488"/>
            </a:xfrm>
            <a:custGeom>
              <a:avLst/>
              <a:gdLst/>
              <a:ahLst/>
              <a:cxnLst/>
              <a:rect l="l" t="t" r="r" b="b"/>
              <a:pathLst>
                <a:path w="9355" h="1197" fill="none" extrusionOk="0">
                  <a:moveTo>
                    <a:pt x="0" y="1197"/>
                  </a:moveTo>
                  <a:lnTo>
                    <a:pt x="9354"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3"/>
            <p:cNvSpPr/>
            <p:nvPr/>
          </p:nvSpPr>
          <p:spPr>
            <a:xfrm>
              <a:off x="1996097" y="509977"/>
              <a:ext cx="425983" cy="174390"/>
            </a:xfrm>
            <a:custGeom>
              <a:avLst/>
              <a:gdLst/>
              <a:ahLst/>
              <a:cxnLst/>
              <a:rect l="l" t="t" r="r" b="b"/>
              <a:pathLst>
                <a:path w="8718" h="3569" fill="none" extrusionOk="0">
                  <a:moveTo>
                    <a:pt x="0" y="3568"/>
                  </a:moveTo>
                  <a:lnTo>
                    <a:pt x="8718"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3"/>
            <p:cNvSpPr/>
            <p:nvPr/>
          </p:nvSpPr>
          <p:spPr>
            <a:xfrm>
              <a:off x="2081851" y="551413"/>
              <a:ext cx="367593" cy="279005"/>
            </a:xfrm>
            <a:custGeom>
              <a:avLst/>
              <a:gdLst/>
              <a:ahLst/>
              <a:cxnLst/>
              <a:rect l="l" t="t" r="r" b="b"/>
              <a:pathLst>
                <a:path w="7523" h="5710" fill="none" extrusionOk="0">
                  <a:moveTo>
                    <a:pt x="0" y="5710"/>
                  </a:moveTo>
                  <a:lnTo>
                    <a:pt x="7522"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3"/>
            <p:cNvSpPr/>
            <p:nvPr/>
          </p:nvSpPr>
          <p:spPr>
            <a:xfrm>
              <a:off x="2203422" y="584395"/>
              <a:ext cx="281790" cy="363830"/>
            </a:xfrm>
            <a:custGeom>
              <a:avLst/>
              <a:gdLst/>
              <a:ahLst/>
              <a:cxnLst/>
              <a:rect l="l" t="t" r="r" b="b"/>
              <a:pathLst>
                <a:path w="5767" h="7446" fill="none" extrusionOk="0">
                  <a:moveTo>
                    <a:pt x="0" y="7446"/>
                  </a:moveTo>
                  <a:lnTo>
                    <a:pt x="5767"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3"/>
            <p:cNvSpPr/>
            <p:nvPr/>
          </p:nvSpPr>
          <p:spPr>
            <a:xfrm>
              <a:off x="2351378" y="607018"/>
              <a:ext cx="178153" cy="424126"/>
            </a:xfrm>
            <a:custGeom>
              <a:avLst/>
              <a:gdLst/>
              <a:ahLst/>
              <a:cxnLst/>
              <a:rect l="l" t="t" r="r" b="b"/>
              <a:pathLst>
                <a:path w="3646" h="8680" fill="none" extrusionOk="0">
                  <a:moveTo>
                    <a:pt x="0" y="8680"/>
                  </a:moveTo>
                  <a:lnTo>
                    <a:pt x="3645"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3"/>
            <p:cNvSpPr/>
            <p:nvPr/>
          </p:nvSpPr>
          <p:spPr>
            <a:xfrm>
              <a:off x="2515362" y="616449"/>
              <a:ext cx="62251" cy="457109"/>
            </a:xfrm>
            <a:custGeom>
              <a:avLst/>
              <a:gdLst/>
              <a:ahLst/>
              <a:cxnLst/>
              <a:rect l="l" t="t" r="r" b="b"/>
              <a:pathLst>
                <a:path w="1274" h="9355" fill="none" extrusionOk="0">
                  <a:moveTo>
                    <a:pt x="0" y="9355"/>
                  </a:moveTo>
                  <a:lnTo>
                    <a:pt x="1273"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3"/>
            <p:cNvSpPr/>
            <p:nvPr/>
          </p:nvSpPr>
          <p:spPr>
            <a:xfrm>
              <a:off x="2626524" y="614592"/>
              <a:ext cx="58488" cy="457109"/>
            </a:xfrm>
            <a:custGeom>
              <a:avLst/>
              <a:gdLst/>
              <a:ahLst/>
              <a:cxnLst/>
              <a:rect l="l" t="t" r="r" b="b"/>
              <a:pathLst>
                <a:path w="1197" h="9355" fill="none" extrusionOk="0">
                  <a:moveTo>
                    <a:pt x="1197" y="9354"/>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3"/>
            <p:cNvSpPr/>
            <p:nvPr/>
          </p:nvSpPr>
          <p:spPr>
            <a:xfrm>
              <a:off x="2673677" y="598565"/>
              <a:ext cx="174390" cy="426961"/>
            </a:xfrm>
            <a:custGeom>
              <a:avLst/>
              <a:gdLst/>
              <a:ahLst/>
              <a:cxnLst/>
              <a:rect l="l" t="t" r="r" b="b"/>
              <a:pathLst>
                <a:path w="3569" h="8738" fill="none" extrusionOk="0">
                  <a:moveTo>
                    <a:pt x="3568" y="8737"/>
                  </a:moveTo>
                  <a:lnTo>
                    <a:pt x="0"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3"/>
            <p:cNvSpPr/>
            <p:nvPr/>
          </p:nvSpPr>
          <p:spPr>
            <a:xfrm>
              <a:off x="2715113" y="572179"/>
              <a:ext cx="279005" cy="366615"/>
            </a:xfrm>
            <a:custGeom>
              <a:avLst/>
              <a:gdLst/>
              <a:ahLst/>
              <a:cxnLst/>
              <a:rect l="l" t="t" r="r" b="b"/>
              <a:pathLst>
                <a:path w="5710" h="7503" fill="none" extrusionOk="0">
                  <a:moveTo>
                    <a:pt x="5710" y="7503"/>
                  </a:moveTo>
                  <a:lnTo>
                    <a:pt x="1" y="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3"/>
            <p:cNvSpPr/>
            <p:nvPr/>
          </p:nvSpPr>
          <p:spPr>
            <a:xfrm>
              <a:off x="2748095" y="535386"/>
              <a:ext cx="364759" cy="281839"/>
            </a:xfrm>
            <a:custGeom>
              <a:avLst/>
              <a:gdLst/>
              <a:ahLst/>
              <a:cxnLst/>
              <a:rect l="l" t="t" r="r" b="b"/>
              <a:pathLst>
                <a:path w="7465" h="5768" fill="none" extrusionOk="0">
                  <a:moveTo>
                    <a:pt x="7465" y="5768"/>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3"/>
            <p:cNvSpPr/>
            <p:nvPr/>
          </p:nvSpPr>
          <p:spPr>
            <a:xfrm>
              <a:off x="2770718" y="491116"/>
              <a:ext cx="424126" cy="179081"/>
            </a:xfrm>
            <a:custGeom>
              <a:avLst/>
              <a:gdLst/>
              <a:ahLst/>
              <a:cxnLst/>
              <a:rect l="l" t="t" r="r" b="b"/>
              <a:pathLst>
                <a:path w="8680" h="3665" fill="none" extrusionOk="0">
                  <a:moveTo>
                    <a:pt x="8680" y="3665"/>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3"/>
            <p:cNvSpPr/>
            <p:nvPr/>
          </p:nvSpPr>
          <p:spPr>
            <a:xfrm>
              <a:off x="2781077" y="443035"/>
              <a:ext cx="456180" cy="62251"/>
            </a:xfrm>
            <a:custGeom>
              <a:avLst/>
              <a:gdLst/>
              <a:ahLst/>
              <a:cxnLst/>
              <a:rect l="l" t="t" r="r" b="b"/>
              <a:pathLst>
                <a:path w="9336" h="1274" fill="none" extrusionOk="0">
                  <a:moveTo>
                    <a:pt x="9336" y="1274"/>
                  </a:moveTo>
                  <a:lnTo>
                    <a:pt x="1" y="1"/>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3"/>
            <p:cNvSpPr/>
            <p:nvPr/>
          </p:nvSpPr>
          <p:spPr>
            <a:xfrm>
              <a:off x="2778292" y="335635"/>
              <a:ext cx="457109" cy="58440"/>
            </a:xfrm>
            <a:custGeom>
              <a:avLst/>
              <a:gdLst/>
              <a:ahLst/>
              <a:cxnLst/>
              <a:rect l="l" t="t" r="r" b="b"/>
              <a:pathLst>
                <a:path w="9355" h="1196" fill="none" extrusionOk="0">
                  <a:moveTo>
                    <a:pt x="9354" y="0"/>
                  </a:moveTo>
                  <a:lnTo>
                    <a:pt x="0" y="1196"/>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3"/>
            <p:cNvSpPr/>
            <p:nvPr/>
          </p:nvSpPr>
          <p:spPr>
            <a:xfrm>
              <a:off x="2763194" y="172579"/>
              <a:ext cx="426032" cy="174390"/>
            </a:xfrm>
            <a:custGeom>
              <a:avLst/>
              <a:gdLst/>
              <a:ahLst/>
              <a:cxnLst/>
              <a:rect l="l" t="t" r="r" b="b"/>
              <a:pathLst>
                <a:path w="8719" h="3569" fill="none" extrusionOk="0">
                  <a:moveTo>
                    <a:pt x="8718" y="1"/>
                  </a:moveTo>
                  <a:lnTo>
                    <a:pt x="1" y="3569"/>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3"/>
            <p:cNvSpPr/>
            <p:nvPr/>
          </p:nvSpPr>
          <p:spPr>
            <a:xfrm>
              <a:off x="2735879" y="27457"/>
              <a:ext cx="366615" cy="278076"/>
            </a:xfrm>
            <a:custGeom>
              <a:avLst/>
              <a:gdLst/>
              <a:ahLst/>
              <a:cxnLst/>
              <a:rect l="l" t="t" r="r" b="b"/>
              <a:pathLst>
                <a:path w="7503" h="5691" fill="none" extrusionOk="0">
                  <a:moveTo>
                    <a:pt x="7503" y="0"/>
                  </a:moveTo>
                  <a:lnTo>
                    <a:pt x="0" y="5690"/>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3"/>
            <p:cNvSpPr/>
            <p:nvPr/>
          </p:nvSpPr>
          <p:spPr>
            <a:xfrm>
              <a:off x="2699135" y="-91280"/>
              <a:ext cx="282767" cy="364759"/>
            </a:xfrm>
            <a:custGeom>
              <a:avLst/>
              <a:gdLst/>
              <a:ahLst/>
              <a:cxnLst/>
              <a:rect l="l" t="t" r="r" b="b"/>
              <a:pathLst>
                <a:path w="5787" h="7465" fill="none" extrusionOk="0">
                  <a:moveTo>
                    <a:pt x="5786" y="0"/>
                  </a:moveTo>
                  <a:lnTo>
                    <a:pt x="0" y="7464"/>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3"/>
            <p:cNvSpPr/>
            <p:nvPr/>
          </p:nvSpPr>
          <p:spPr>
            <a:xfrm>
              <a:off x="2655744" y="-174200"/>
              <a:ext cx="178153" cy="425055"/>
            </a:xfrm>
            <a:custGeom>
              <a:avLst/>
              <a:gdLst/>
              <a:ahLst/>
              <a:cxnLst/>
              <a:rect l="l" t="t" r="r" b="b"/>
              <a:pathLst>
                <a:path w="3646" h="8699" fill="none" extrusionOk="0">
                  <a:moveTo>
                    <a:pt x="3646" y="0"/>
                  </a:moveTo>
                  <a:lnTo>
                    <a:pt x="1" y="8698"/>
                  </a:lnTo>
                </a:path>
              </a:pathLst>
            </a:custGeom>
            <a:solidFill>
              <a:schemeClr val="lt1"/>
            </a:solidFill>
            <a:ln w="9525" cap="flat" cmpd="sng">
              <a:solidFill>
                <a:schemeClr val="lt1"/>
              </a:solidFill>
              <a:prstDash val="solid"/>
              <a:miter lim="1928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8" name="Google Shape;2748;p63"/>
          <p:cNvSpPr/>
          <p:nvPr/>
        </p:nvSpPr>
        <p:spPr>
          <a:xfrm rot="10800000" flipH="1">
            <a:off x="873954" y="2003240"/>
            <a:ext cx="639486" cy="1296623"/>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9" name="Google Shape;2749;p63"/>
          <p:cNvGrpSpPr/>
          <p:nvPr/>
        </p:nvGrpSpPr>
        <p:grpSpPr>
          <a:xfrm flipH="1">
            <a:off x="6977175" y="3697061"/>
            <a:ext cx="793256" cy="182899"/>
            <a:chOff x="2685575" y="2835950"/>
            <a:chExt cx="433000" cy="99825"/>
          </a:xfrm>
        </p:grpSpPr>
        <p:sp>
          <p:nvSpPr>
            <p:cNvPr id="2750" name="Google Shape;2750;p63"/>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3"/>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3"/>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3"/>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9" name="Google Shape;2759;p63"/>
          <p:cNvSpPr txBox="1">
            <a:spLocks noGrp="1"/>
          </p:cNvSpPr>
          <p:nvPr>
            <p:ph type="subTitle" idx="1"/>
          </p:nvPr>
        </p:nvSpPr>
        <p:spPr>
          <a:xfrm>
            <a:off x="1732323" y="1871139"/>
            <a:ext cx="5857276" cy="2018553"/>
          </a:xfrm>
          <a:prstGeom prst="rect">
            <a:avLst/>
          </a:prstGeom>
        </p:spPr>
        <p:txBody>
          <a:bodyPr spcFirstLastPara="1" wrap="square" lIns="91425" tIns="91425" rIns="91425" bIns="91425" anchor="t" anchorCtr="0">
            <a:noAutofit/>
          </a:bodyPr>
          <a:lstStyle/>
          <a:p>
            <a:pPr marL="0" lvl="0" indent="0">
              <a:spcAft>
                <a:spcPts val="1200"/>
              </a:spcAft>
            </a:pPr>
            <a:r>
              <a:rPr lang="en-US" dirty="0"/>
              <a:t>Magnetic reconnection is a fundamental process in plasma physics and astrophysics that occurs when the magnetic field lines in a plasma (a hot, ionized gas composed of charged particles) break and then reconnect in a different configuration. During magnetic reconnection, magnetic energy is converted into kinetic energy and thermal energy, leading to various dynamic and energetic phenomena.</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698"/>
                                        </p:tgtEl>
                                        <p:attrNameLst>
                                          <p:attrName>style.visibility</p:attrName>
                                        </p:attrNameLst>
                                      </p:cBhvr>
                                      <p:to>
                                        <p:strVal val="visible"/>
                                      </p:to>
                                    </p:set>
                                    <p:anim calcmode="lin" valueType="num">
                                      <p:cBhvr additive="base">
                                        <p:cTn id="7" dur="1000"/>
                                        <p:tgtEl>
                                          <p:spTgt spid="2698"/>
                                        </p:tgtEl>
                                        <p:attrNameLst>
                                          <p:attrName>ppt_y</p:attrName>
                                        </p:attrNameLst>
                                      </p:cBhvr>
                                      <p:tavLst>
                                        <p:tav tm="0">
                                          <p:val>
                                            <p:strVal val="#ppt_y-1"/>
                                          </p:val>
                                        </p:tav>
                                        <p:tav tm="100000">
                                          <p:val>
                                            <p:strVal val="#ppt_y"/>
                                          </p:val>
                                        </p:tav>
                                      </p:tavLst>
                                    </p:anim>
                                  </p:childTnLst>
                                </p:cTn>
                              </p:par>
                              <p:par>
                                <p:cTn id="8" presetID="8" presetClass="emph" presetSubtype="0" fill="hold" nodeType="withEffect">
                                  <p:stCondLst>
                                    <p:cond delay="0"/>
                                  </p:stCondLst>
                                  <p:childTnLst>
                                    <p:animRot by="-21600000">
                                      <p:cBhvr>
                                        <p:cTn id="9" dur="1000" fill="hold"/>
                                        <p:tgtEl>
                                          <p:spTgt spid="2699"/>
                                        </p:tgtEl>
                                        <p:attrNameLst>
                                          <p:attrName>r</p:attrName>
                                        </p:attrNameLst>
                                      </p:cBhvr>
                                    </p:animRot>
                                  </p:childTnLst>
                                </p:cTn>
                              </p:par>
                              <p:par>
                                <p:cTn id="10" presetID="8" presetClass="emph" presetSubtype="0" fill="hold" nodeType="withEffect">
                                  <p:stCondLst>
                                    <p:cond delay="0"/>
                                  </p:stCondLst>
                                  <p:childTnLst>
                                    <p:animRot by="-21600000">
                                      <p:cBhvr>
                                        <p:cTn id="11" dur="1000" fill="hold"/>
                                        <p:tgtEl>
                                          <p:spTgt spid="2748"/>
                                        </p:tgtEl>
                                        <p:attrNameLst>
                                          <p:attrName>r</p:attrName>
                                        </p:attrNameLst>
                                      </p:cBhvr>
                                    </p:animRot>
                                  </p:childTnLst>
                                </p:cTn>
                              </p:par>
                              <p:par>
                                <p:cTn id="12" presetID="2" presetClass="entr" presetSubtype="8" fill="hold" nodeType="withEffect">
                                  <p:stCondLst>
                                    <p:cond delay="0"/>
                                  </p:stCondLst>
                                  <p:childTnLst>
                                    <p:set>
                                      <p:cBhvr>
                                        <p:cTn id="13" dur="1" fill="hold">
                                          <p:stCondLst>
                                            <p:cond delay="0"/>
                                          </p:stCondLst>
                                        </p:cTn>
                                        <p:tgtEl>
                                          <p:spTgt spid="2749"/>
                                        </p:tgtEl>
                                        <p:attrNameLst>
                                          <p:attrName>style.visibility</p:attrName>
                                        </p:attrNameLst>
                                      </p:cBhvr>
                                      <p:to>
                                        <p:strVal val="visible"/>
                                      </p:to>
                                    </p:set>
                                    <p:anim calcmode="lin" valueType="num">
                                      <p:cBhvr additive="base">
                                        <p:cTn id="14" dur="1000"/>
                                        <p:tgtEl>
                                          <p:spTgt spid="2749"/>
                                        </p:tgtEl>
                                        <p:attrNameLst>
                                          <p:attrName>ppt_x</p:attrName>
                                        </p:attrNameLst>
                                      </p:cBhvr>
                                      <p:tavLst>
                                        <p:tav tm="0">
                                          <p:val>
                                            <p:strVal val="#ppt_x-1"/>
                                          </p:val>
                                        </p:tav>
                                        <p:tav tm="100000">
                                          <p:val>
                                            <p:strVal val="#ppt_x"/>
                                          </p:val>
                                        </p:tav>
                                      </p:tavLst>
                                    </p:anim>
                                  </p:childTnLst>
                                </p:cTn>
                              </p:par>
                              <p:par>
                                <p:cTn id="15" presetID="10" presetClass="entr" presetSubtype="0" fill="hold" nodeType="withEffect">
                                  <p:stCondLst>
                                    <p:cond delay="0"/>
                                  </p:stCondLst>
                                  <p:childTnLst>
                                    <p:set>
                                      <p:cBhvr>
                                        <p:cTn id="16" dur="1" fill="hold">
                                          <p:stCondLst>
                                            <p:cond delay="0"/>
                                          </p:stCondLst>
                                        </p:cTn>
                                        <p:tgtEl>
                                          <p:spTgt spid="2759"/>
                                        </p:tgtEl>
                                        <p:attrNameLst>
                                          <p:attrName>style.visibility</p:attrName>
                                        </p:attrNameLst>
                                      </p:cBhvr>
                                      <p:to>
                                        <p:strVal val="visible"/>
                                      </p:to>
                                    </p:set>
                                    <p:animEffect transition="in" filter="fade">
                                      <p:cBhvr>
                                        <p:cTn id="17" dur="1000"/>
                                        <p:tgtEl>
                                          <p:spTgt spid="27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63"/>
        <p:cNvGrpSpPr/>
        <p:nvPr/>
      </p:nvGrpSpPr>
      <p:grpSpPr>
        <a:xfrm>
          <a:off x="0" y="0"/>
          <a:ext cx="0" cy="0"/>
          <a:chOff x="0" y="0"/>
          <a:chExt cx="0" cy="0"/>
        </a:xfrm>
      </p:grpSpPr>
      <p:sp>
        <p:nvSpPr>
          <p:cNvPr id="2764" name="Google Shape;2764;p64"/>
          <p:cNvSpPr txBox="1">
            <a:spLocks noGrp="1"/>
          </p:cNvSpPr>
          <p:nvPr>
            <p:ph type="title"/>
          </p:nvPr>
        </p:nvSpPr>
        <p:spPr>
          <a:xfrm>
            <a:off x="1467300" y="2623376"/>
            <a:ext cx="6209400" cy="8418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sz="4500" dirty="0">
                <a:solidFill>
                  <a:schemeClr val="tx2"/>
                </a:solidFill>
              </a:rPr>
              <a:t>About the project</a:t>
            </a:r>
            <a:r>
              <a:rPr lang="en" sz="6000" dirty="0">
                <a:solidFill>
                  <a:schemeClr val="tx2"/>
                </a:solidFill>
              </a:rPr>
              <a:t> </a:t>
            </a:r>
            <a:endParaRPr sz="6000" dirty="0">
              <a:solidFill>
                <a:schemeClr val="tx2"/>
              </a:solidFill>
            </a:endParaRPr>
          </a:p>
        </p:txBody>
      </p:sp>
      <p:sp>
        <p:nvSpPr>
          <p:cNvPr id="2765" name="Google Shape;2765;p64"/>
          <p:cNvSpPr txBox="1">
            <a:spLocks noGrp="1"/>
          </p:cNvSpPr>
          <p:nvPr>
            <p:ph type="title" idx="2"/>
          </p:nvPr>
        </p:nvSpPr>
        <p:spPr>
          <a:xfrm>
            <a:off x="2748300" y="965501"/>
            <a:ext cx="3647400" cy="1599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solidFill>
                  <a:srgbClr val="00B050"/>
                </a:solidFill>
              </a:rPr>
              <a:t>01</a:t>
            </a:r>
            <a:endParaRPr dirty="0">
              <a:solidFill>
                <a:srgbClr val="00B050"/>
              </a:solidFill>
            </a:endParaRPr>
          </a:p>
        </p:txBody>
      </p:sp>
      <p:sp>
        <p:nvSpPr>
          <p:cNvPr id="2766" name="Google Shape;2766;p64"/>
          <p:cNvSpPr txBox="1">
            <a:spLocks noGrp="1"/>
          </p:cNvSpPr>
          <p:nvPr>
            <p:ph type="subTitle" idx="1"/>
          </p:nvPr>
        </p:nvSpPr>
        <p:spPr>
          <a:xfrm>
            <a:off x="2181900" y="3792111"/>
            <a:ext cx="4780200" cy="348300"/>
          </a:xfrm>
          <a:prstGeom prst="rect">
            <a:avLst/>
          </a:prstGeom>
        </p:spPr>
        <p:txBody>
          <a:bodyPr spcFirstLastPara="1" wrap="square" lIns="91425" tIns="0" rIns="91425" bIns="91425" anchor="t" anchorCtr="0">
            <a:noAutofit/>
          </a:bodyPr>
          <a:lstStyle/>
          <a:p>
            <a:pPr marL="0" lvl="0" indent="0" algn="ctr" rtl="0">
              <a:spcBef>
                <a:spcPts val="0"/>
              </a:spcBef>
              <a:spcAft>
                <a:spcPts val="1600"/>
              </a:spcAft>
              <a:buNone/>
            </a:pPr>
            <a:r>
              <a:rPr lang="en-IN" dirty="0">
                <a:solidFill>
                  <a:schemeClr val="tx2"/>
                </a:solidFill>
              </a:rPr>
              <a:t>Phenomenon of Magnetic reconnection</a:t>
            </a:r>
            <a:endParaRPr dirty="0">
              <a:solidFill>
                <a:schemeClr val="tx2"/>
              </a:solidFill>
            </a:endParaRPr>
          </a:p>
        </p:txBody>
      </p:sp>
      <p:grpSp>
        <p:nvGrpSpPr>
          <p:cNvPr id="2767" name="Google Shape;2767;p64"/>
          <p:cNvGrpSpPr/>
          <p:nvPr/>
        </p:nvGrpSpPr>
        <p:grpSpPr>
          <a:xfrm flipH="1">
            <a:off x="2124013" y="1936921"/>
            <a:ext cx="793256" cy="182899"/>
            <a:chOff x="2685575" y="2835950"/>
            <a:chExt cx="433000" cy="99825"/>
          </a:xfrm>
        </p:grpSpPr>
        <p:sp>
          <p:nvSpPr>
            <p:cNvPr id="2768" name="Google Shape;2768;p64"/>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2" name="Google Shape;2772;p64"/>
          <p:cNvSpPr/>
          <p:nvPr/>
        </p:nvSpPr>
        <p:spPr>
          <a:xfrm rot="10800000" flipH="1">
            <a:off x="6498641" y="596700"/>
            <a:ext cx="825452" cy="1673688"/>
          </a:xfrm>
          <a:custGeom>
            <a:avLst/>
            <a:gdLst/>
            <a:ahLst/>
            <a:cxnLst/>
            <a:rect l="l" t="t" r="r" b="b"/>
            <a:pathLst>
              <a:path w="16883" h="34232" fill="none" extrusionOk="0">
                <a:moveTo>
                  <a:pt x="16882" y="34232"/>
                </a:moveTo>
                <a:cubicBezTo>
                  <a:pt x="7517" y="34109"/>
                  <a:pt x="1" y="26494"/>
                  <a:pt x="1" y="17129"/>
                </a:cubicBezTo>
                <a:cubicBezTo>
                  <a:pt x="1" y="7764"/>
                  <a:pt x="7517" y="124"/>
                  <a:pt x="16882" y="1"/>
                </a:cubicBezTo>
              </a:path>
            </a:pathLst>
          </a:custGeom>
          <a:noFill/>
          <a:ln w="85025" cap="flat" cmpd="sng">
            <a:solidFill>
              <a:schemeClr val="lt1"/>
            </a:solidFill>
            <a:prstDash val="solid"/>
            <a:miter lim="2464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flipH="1">
            <a:off x="7676711" y="2990985"/>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4" name="Google Shape;2774;p64"/>
          <p:cNvCxnSpPr/>
          <p:nvPr/>
        </p:nvCxnSpPr>
        <p:spPr>
          <a:xfrm>
            <a:off x="1968150" y="3579361"/>
            <a:ext cx="5208300" cy="0"/>
          </a:xfrm>
          <a:prstGeom prst="straightConnector1">
            <a:avLst/>
          </a:prstGeom>
          <a:noFill/>
          <a:ln w="9525" cap="flat" cmpd="sng">
            <a:solidFill>
              <a:schemeClr val="lt1"/>
            </a:solidFill>
            <a:prstDash val="solid"/>
            <a:round/>
            <a:headEnd type="none" w="med" len="med"/>
            <a:tailEnd type="none" w="med" len="med"/>
          </a:ln>
        </p:spPr>
      </p:cxnSp>
      <p:sp>
        <p:nvSpPr>
          <p:cNvPr id="2775" name="Google Shape;2775;p64"/>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a:hlinkClick r:id="rId3"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1000" fill="hold"/>
                                        <p:tgtEl>
                                          <p:spTgt spid="2772"/>
                                        </p:tgtEl>
                                        <p:attrNameLst>
                                          <p:attrName>r</p:attrName>
                                        </p:attrNameLst>
                                      </p:cBhvr>
                                    </p:animRot>
                                  </p:childTnLst>
                                </p:cTn>
                              </p:par>
                              <p:par>
                                <p:cTn id="7" presetID="2" presetClass="entr" presetSubtype="8" fill="hold" nodeType="withEffect">
                                  <p:stCondLst>
                                    <p:cond delay="0"/>
                                  </p:stCondLst>
                                  <p:childTnLst>
                                    <p:set>
                                      <p:cBhvr>
                                        <p:cTn id="8" dur="1" fill="hold">
                                          <p:stCondLst>
                                            <p:cond delay="0"/>
                                          </p:stCondLst>
                                        </p:cTn>
                                        <p:tgtEl>
                                          <p:spTgt spid="2767"/>
                                        </p:tgtEl>
                                        <p:attrNameLst>
                                          <p:attrName>style.visibility</p:attrName>
                                        </p:attrNameLst>
                                      </p:cBhvr>
                                      <p:to>
                                        <p:strVal val="visible"/>
                                      </p:to>
                                    </p:set>
                                    <p:anim calcmode="lin" valueType="num">
                                      <p:cBhvr additive="base">
                                        <p:cTn id="9" dur="1000"/>
                                        <p:tgtEl>
                                          <p:spTgt spid="2767"/>
                                        </p:tgtEl>
                                        <p:attrNameLst>
                                          <p:attrName>ppt_x</p:attrName>
                                        </p:attrNameLst>
                                      </p:cBhvr>
                                      <p:tavLst>
                                        <p:tav tm="0">
                                          <p:val>
                                            <p:strVal val="#ppt_x-1"/>
                                          </p:val>
                                        </p:tav>
                                        <p:tav tm="100000">
                                          <p:val>
                                            <p:strVal val="#ppt_x"/>
                                          </p:val>
                                        </p:tav>
                                      </p:tavLst>
                                    </p:anim>
                                  </p:childTnLst>
                                </p:cTn>
                              </p:par>
                              <p:par>
                                <p:cTn id="10" presetID="2" presetClass="entr" presetSubtype="1" fill="hold" nodeType="withEffect">
                                  <p:stCondLst>
                                    <p:cond delay="0"/>
                                  </p:stCondLst>
                                  <p:childTnLst>
                                    <p:set>
                                      <p:cBhvr>
                                        <p:cTn id="11" dur="1" fill="hold">
                                          <p:stCondLst>
                                            <p:cond delay="0"/>
                                          </p:stCondLst>
                                        </p:cTn>
                                        <p:tgtEl>
                                          <p:spTgt spid="2765"/>
                                        </p:tgtEl>
                                        <p:attrNameLst>
                                          <p:attrName>style.visibility</p:attrName>
                                        </p:attrNameLst>
                                      </p:cBhvr>
                                      <p:to>
                                        <p:strVal val="visible"/>
                                      </p:to>
                                    </p:set>
                                    <p:anim calcmode="lin" valueType="num">
                                      <p:cBhvr additive="base">
                                        <p:cTn id="12" dur="1000"/>
                                        <p:tgtEl>
                                          <p:spTgt spid="2765"/>
                                        </p:tgtEl>
                                        <p:attrNameLst>
                                          <p:attrName>ppt_y</p:attrName>
                                        </p:attrNameLst>
                                      </p:cBhvr>
                                      <p:tavLst>
                                        <p:tav tm="0">
                                          <p:val>
                                            <p:strVal val="#ppt_y-1"/>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2764"/>
                                        </p:tgtEl>
                                        <p:attrNameLst>
                                          <p:attrName>style.visibility</p:attrName>
                                        </p:attrNameLst>
                                      </p:cBhvr>
                                      <p:to>
                                        <p:strVal val="visible"/>
                                      </p:to>
                                    </p:set>
                                    <p:anim calcmode="lin" valueType="num">
                                      <p:cBhvr additive="base">
                                        <p:cTn id="15" dur="1000"/>
                                        <p:tgtEl>
                                          <p:spTgt spid="2764"/>
                                        </p:tgtEl>
                                        <p:attrNameLst>
                                          <p:attrName>ppt_x</p:attrName>
                                        </p:attrNameLst>
                                      </p:cBhvr>
                                      <p:tavLst>
                                        <p:tav tm="0">
                                          <p:val>
                                            <p:strVal val="#ppt_x+1"/>
                                          </p:val>
                                        </p:tav>
                                        <p:tav tm="100000">
                                          <p:val>
                                            <p:strVal val="#ppt_x"/>
                                          </p:val>
                                        </p:tav>
                                      </p:tavLst>
                                    </p:anim>
                                  </p:childTnLst>
                                </p:cTn>
                              </p:par>
                              <p:par>
                                <p:cTn id="16" presetID="2" presetClass="entr" presetSubtype="8" fill="hold" nodeType="withEffect">
                                  <p:stCondLst>
                                    <p:cond delay="0"/>
                                  </p:stCondLst>
                                  <p:childTnLst>
                                    <p:set>
                                      <p:cBhvr>
                                        <p:cTn id="17" dur="1" fill="hold">
                                          <p:stCondLst>
                                            <p:cond delay="0"/>
                                          </p:stCondLst>
                                        </p:cTn>
                                        <p:tgtEl>
                                          <p:spTgt spid="2774"/>
                                        </p:tgtEl>
                                        <p:attrNameLst>
                                          <p:attrName>style.visibility</p:attrName>
                                        </p:attrNameLst>
                                      </p:cBhvr>
                                      <p:to>
                                        <p:strVal val="visible"/>
                                      </p:to>
                                    </p:set>
                                    <p:anim calcmode="lin" valueType="num">
                                      <p:cBhvr additive="base">
                                        <p:cTn id="18" dur="1000"/>
                                        <p:tgtEl>
                                          <p:spTgt spid="2774"/>
                                        </p:tgtEl>
                                        <p:attrNameLst>
                                          <p:attrName>ppt_x</p:attrName>
                                        </p:attrNameLst>
                                      </p:cBhvr>
                                      <p:tavLst>
                                        <p:tav tm="0">
                                          <p:val>
                                            <p:strVal val="#ppt_x-1"/>
                                          </p:val>
                                        </p:tav>
                                        <p:tav tm="100000">
                                          <p:val>
                                            <p:strVal val="#ppt_x"/>
                                          </p:val>
                                        </p:tav>
                                      </p:tavLst>
                                    </p:anim>
                                  </p:childTnLst>
                                </p:cTn>
                              </p:par>
                              <p:par>
                                <p:cTn id="19" presetID="10" presetClass="entr" presetSubtype="0" fill="hold" nodeType="withEffect">
                                  <p:stCondLst>
                                    <p:cond delay="0"/>
                                  </p:stCondLst>
                                  <p:childTnLst>
                                    <p:set>
                                      <p:cBhvr>
                                        <p:cTn id="20" dur="1" fill="hold">
                                          <p:stCondLst>
                                            <p:cond delay="0"/>
                                          </p:stCondLst>
                                        </p:cTn>
                                        <p:tgtEl>
                                          <p:spTgt spid="2766"/>
                                        </p:tgtEl>
                                        <p:attrNameLst>
                                          <p:attrName>style.visibility</p:attrName>
                                        </p:attrNameLst>
                                      </p:cBhvr>
                                      <p:to>
                                        <p:strVal val="visible"/>
                                      </p:to>
                                    </p:set>
                                    <p:animEffect transition="in" filter="fade">
                                      <p:cBhvr>
                                        <p:cTn id="21" dur="1000"/>
                                        <p:tgtEl>
                                          <p:spTgt spid="2766"/>
                                        </p:tgtEl>
                                      </p:cBhvr>
                                    </p:animEffect>
                                  </p:childTnLst>
                                </p:cTn>
                              </p:par>
                              <p:par>
                                <p:cTn id="22" presetID="10" presetClass="entr" presetSubtype="0" fill="hold" nodeType="withEffect">
                                  <p:stCondLst>
                                    <p:cond delay="0"/>
                                  </p:stCondLst>
                                  <p:childTnLst>
                                    <p:set>
                                      <p:cBhvr>
                                        <p:cTn id="23" dur="1" fill="hold">
                                          <p:stCondLst>
                                            <p:cond delay="0"/>
                                          </p:stCondLst>
                                        </p:cTn>
                                        <p:tgtEl>
                                          <p:spTgt spid="2775"/>
                                        </p:tgtEl>
                                        <p:attrNameLst>
                                          <p:attrName>style.visibility</p:attrName>
                                        </p:attrNameLst>
                                      </p:cBhvr>
                                      <p:to>
                                        <p:strVal val="visible"/>
                                      </p:to>
                                    </p:set>
                                    <p:animEffect transition="in" filter="fade">
                                      <p:cBhvr>
                                        <p:cTn id="24" dur="1000"/>
                                        <p:tgtEl>
                                          <p:spTgt spid="2775"/>
                                        </p:tgtEl>
                                      </p:cBhvr>
                                    </p:animEffect>
                                  </p:childTnLst>
                                </p:cTn>
                              </p:par>
                              <p:par>
                                <p:cTn id="25" presetID="10" presetClass="entr" presetSubtype="0" fill="hold" nodeType="withEffect">
                                  <p:stCondLst>
                                    <p:cond delay="0"/>
                                  </p:stCondLst>
                                  <p:childTnLst>
                                    <p:set>
                                      <p:cBhvr>
                                        <p:cTn id="26" dur="1" fill="hold">
                                          <p:stCondLst>
                                            <p:cond delay="0"/>
                                          </p:stCondLst>
                                        </p:cTn>
                                        <p:tgtEl>
                                          <p:spTgt spid="2776"/>
                                        </p:tgtEl>
                                        <p:attrNameLst>
                                          <p:attrName>style.visibility</p:attrName>
                                        </p:attrNameLst>
                                      </p:cBhvr>
                                      <p:to>
                                        <p:strVal val="visible"/>
                                      </p:to>
                                    </p:set>
                                    <p:animEffect transition="in" filter="fade">
                                      <p:cBhvr>
                                        <p:cTn id="27" dur="1000"/>
                                        <p:tgtEl>
                                          <p:spTgt spid="2776"/>
                                        </p:tgtEl>
                                      </p:cBhvr>
                                    </p:animEffect>
                                  </p:childTnLst>
                                </p:cTn>
                              </p:par>
                              <p:par>
                                <p:cTn id="28" presetID="10" presetClass="entr" presetSubtype="0" fill="hold" nodeType="withEffect">
                                  <p:stCondLst>
                                    <p:cond delay="0"/>
                                  </p:stCondLst>
                                  <p:childTnLst>
                                    <p:set>
                                      <p:cBhvr>
                                        <p:cTn id="29" dur="1" fill="hold">
                                          <p:stCondLst>
                                            <p:cond delay="0"/>
                                          </p:stCondLst>
                                        </p:cTn>
                                        <p:tgtEl>
                                          <p:spTgt spid="2777"/>
                                        </p:tgtEl>
                                        <p:attrNameLst>
                                          <p:attrName>style.visibility</p:attrName>
                                        </p:attrNameLst>
                                      </p:cBhvr>
                                      <p:to>
                                        <p:strVal val="visible"/>
                                      </p:to>
                                    </p:set>
                                    <p:animEffect transition="in" filter="fade">
                                      <p:cBhvr>
                                        <p:cTn id="30" dur="1000"/>
                                        <p:tgtEl>
                                          <p:spTgt spid="2777"/>
                                        </p:tgtEl>
                                      </p:cBhvr>
                                    </p:animEffect>
                                  </p:childTnLst>
                                </p:cTn>
                              </p:par>
                              <p:par>
                                <p:cTn id="31" presetID="10" presetClass="entr" presetSubtype="0" fill="hold" nodeType="withEffect">
                                  <p:stCondLst>
                                    <p:cond delay="0"/>
                                  </p:stCondLst>
                                  <p:childTnLst>
                                    <p:set>
                                      <p:cBhvr>
                                        <p:cTn id="32" dur="1" fill="hold">
                                          <p:stCondLst>
                                            <p:cond delay="0"/>
                                          </p:stCondLst>
                                        </p:cTn>
                                        <p:tgtEl>
                                          <p:spTgt spid="2778"/>
                                        </p:tgtEl>
                                        <p:attrNameLst>
                                          <p:attrName>style.visibility</p:attrName>
                                        </p:attrNameLst>
                                      </p:cBhvr>
                                      <p:to>
                                        <p:strVal val="visible"/>
                                      </p:to>
                                    </p:set>
                                    <p:animEffect transition="in" filter="fade">
                                      <p:cBhvr>
                                        <p:cTn id="33" dur="1000"/>
                                        <p:tgtEl>
                                          <p:spTgt spid="2778"/>
                                        </p:tgtEl>
                                      </p:cBhvr>
                                    </p:animEffect>
                                  </p:childTnLst>
                                </p:cTn>
                              </p:par>
                              <p:par>
                                <p:cTn id="34" presetID="10" presetClass="entr" presetSubtype="0" fill="hold" nodeType="withEffect">
                                  <p:stCondLst>
                                    <p:cond delay="0"/>
                                  </p:stCondLst>
                                  <p:childTnLst>
                                    <p:set>
                                      <p:cBhvr>
                                        <p:cTn id="35" dur="1" fill="hold">
                                          <p:stCondLst>
                                            <p:cond delay="0"/>
                                          </p:stCondLst>
                                        </p:cTn>
                                        <p:tgtEl>
                                          <p:spTgt spid="2779"/>
                                        </p:tgtEl>
                                        <p:attrNameLst>
                                          <p:attrName>style.visibility</p:attrName>
                                        </p:attrNameLst>
                                      </p:cBhvr>
                                      <p:to>
                                        <p:strVal val="visible"/>
                                      </p:to>
                                    </p:set>
                                    <p:animEffect transition="in" filter="fade">
                                      <p:cBhvr>
                                        <p:cTn id="36" dur="1000"/>
                                        <p:tgtEl>
                                          <p:spTgt spid="27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5EAEE-14B7-6631-EE5C-66A73F01781B}"/>
              </a:ext>
            </a:extLst>
          </p:cNvPr>
          <p:cNvSpPr>
            <a:spLocks noGrp="1"/>
          </p:cNvSpPr>
          <p:nvPr>
            <p:ph type="title"/>
          </p:nvPr>
        </p:nvSpPr>
        <p:spPr>
          <a:xfrm>
            <a:off x="960716" y="352619"/>
            <a:ext cx="6897623" cy="420600"/>
          </a:xfrm>
        </p:spPr>
        <p:txBody>
          <a:bodyPr/>
          <a:lstStyle/>
          <a:p>
            <a:r>
              <a:rPr lang="en-IN" u="sng" dirty="0"/>
              <a:t>Magnetic Reconnection Illustration</a:t>
            </a:r>
          </a:p>
        </p:txBody>
      </p:sp>
      <p:sp>
        <p:nvSpPr>
          <p:cNvPr id="8" name="TextBox 7">
            <a:extLst>
              <a:ext uri="{FF2B5EF4-FFF2-40B4-BE49-F238E27FC236}">
                <a16:creationId xmlns:a16="http://schemas.microsoft.com/office/drawing/2014/main" id="{B0D452A0-4AE9-2930-E4D3-F82C3F277AC7}"/>
              </a:ext>
            </a:extLst>
          </p:cNvPr>
          <p:cNvSpPr txBox="1"/>
          <p:nvPr/>
        </p:nvSpPr>
        <p:spPr>
          <a:xfrm>
            <a:off x="5348897" y="1017478"/>
            <a:ext cx="2674448" cy="2893100"/>
          </a:xfrm>
          <a:prstGeom prst="rect">
            <a:avLst/>
          </a:prstGeom>
          <a:noFill/>
        </p:spPr>
        <p:txBody>
          <a:bodyPr wrap="square" rtlCol="0">
            <a:spAutoFit/>
          </a:bodyPr>
          <a:lstStyle/>
          <a:p>
            <a:r>
              <a:rPr lang="en-US" dirty="0">
                <a:solidFill>
                  <a:schemeClr val="bg1"/>
                </a:solidFill>
              </a:rPr>
              <a:t>Magnetic reconnection: Magnetic field lines break, twist, and reconnect, releasing energy, causing phenomena like solar flares and geomagnetic storms.</a:t>
            </a:r>
          </a:p>
          <a:p>
            <a:r>
              <a:rPr lang="en-US" dirty="0">
                <a:solidFill>
                  <a:schemeClr val="bg1"/>
                </a:solidFill>
              </a:rPr>
              <a:t>Magnetic lines break, forming an X-point, releasing stored energy, accelerating charged particles, and causing dynamic plasma phenomena in astrophysical and laboratory settings.</a:t>
            </a:r>
            <a:endParaRPr lang="en-IN" dirty="0">
              <a:solidFill>
                <a:schemeClr val="bg1"/>
              </a:solidFill>
            </a:endParaRPr>
          </a:p>
        </p:txBody>
      </p:sp>
      <p:pic>
        <p:nvPicPr>
          <p:cNvPr id="9" name="animation-how-magnetic-reconnection-works_SmNbqEc7">
            <a:hlinkClick r:id="" action="ppaction://media"/>
            <a:extLst>
              <a:ext uri="{FF2B5EF4-FFF2-40B4-BE49-F238E27FC236}">
                <a16:creationId xmlns:a16="http://schemas.microsoft.com/office/drawing/2014/main" id="{3D9CCA96-5E45-A39D-DE76-F08B6C40A16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34217" y="1208088"/>
            <a:ext cx="4092548" cy="2727325"/>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Tree>
    <p:extLst>
      <p:ext uri="{BB962C8B-B14F-4D97-AF65-F5344CB8AC3E}">
        <p14:creationId xmlns:p14="http://schemas.microsoft.com/office/powerpoint/2010/main" val="2235933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3167" fill="hold"/>
                                        <p:tgtEl>
                                          <p:spTgt spid="9"/>
                                        </p:tgtEl>
                                      </p:cBhvr>
                                    </p:cmd>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repeatCount="indefinite" fill="hold" display="0">
                  <p:stCondLst>
                    <p:cond delay="indefinite"/>
                  </p:stCondLst>
                </p:cTn>
                <p:tgtEl>
                  <p:spTgt spid="9"/>
                </p:tgtEl>
              </p:cMediaNode>
            </p:video>
            <p:seq concurrent="1" nextAc="seek">
              <p:cTn id="15" restart="whenNotActive" fill="hold" evtFilter="cancelBubble" nodeType="interactiveSeq">
                <p:stCondLst>
                  <p:cond evt="onClick" delay="0">
                    <p:tgtEl>
                      <p:spTgt spid="9"/>
                    </p:tgtEl>
                  </p:cond>
                </p:stCondLst>
                <p:endSync evt="end" delay="0">
                  <p:rtn val="all"/>
                </p:endSync>
                <p:childTnLst>
                  <p:par>
                    <p:cTn id="16" fill="hold">
                      <p:stCondLst>
                        <p:cond delay="indefinite"/>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9"/>
                                        </p:tgtEl>
                                      </p:cBhvr>
                                    </p:cmd>
                                  </p:childTnLst>
                                </p:cTn>
                              </p:par>
                            </p:childTnLst>
                          </p:cTn>
                        </p:par>
                      </p:childTnLst>
                    </p:cTn>
                  </p:par>
                </p:childTnLst>
              </p:cTn>
              <p:nextCondLst>
                <p:cond evt="onClick" delay="0">
                  <p:tgtEl>
                    <p:spTgt spid="9"/>
                  </p:tgtEl>
                </p:cond>
              </p:nextCondLst>
            </p:seq>
          </p:childTnLst>
        </p:cTn>
      </p:par>
    </p:tnLst>
    <p:bldLst>
      <p:bldP spid="2"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5EAEE-14B7-6631-EE5C-66A73F01781B}"/>
              </a:ext>
            </a:extLst>
          </p:cNvPr>
          <p:cNvSpPr>
            <a:spLocks noGrp="1"/>
          </p:cNvSpPr>
          <p:nvPr>
            <p:ph type="title"/>
          </p:nvPr>
        </p:nvSpPr>
        <p:spPr>
          <a:xfrm>
            <a:off x="960716" y="352619"/>
            <a:ext cx="6897623" cy="420600"/>
          </a:xfrm>
        </p:spPr>
        <p:txBody>
          <a:bodyPr/>
          <a:lstStyle/>
          <a:p>
            <a:r>
              <a:rPr lang="en-IN" u="sng" dirty="0"/>
              <a:t>Effects due to MR </a:t>
            </a:r>
          </a:p>
        </p:txBody>
      </p:sp>
      <p:sp>
        <p:nvSpPr>
          <p:cNvPr id="8" name="TextBox 7">
            <a:extLst>
              <a:ext uri="{FF2B5EF4-FFF2-40B4-BE49-F238E27FC236}">
                <a16:creationId xmlns:a16="http://schemas.microsoft.com/office/drawing/2014/main" id="{B0D452A0-4AE9-2930-E4D3-F82C3F277AC7}"/>
              </a:ext>
            </a:extLst>
          </p:cNvPr>
          <p:cNvSpPr txBox="1"/>
          <p:nvPr/>
        </p:nvSpPr>
        <p:spPr>
          <a:xfrm>
            <a:off x="1203158" y="1017478"/>
            <a:ext cx="6820187" cy="6515694"/>
          </a:xfrm>
          <a:prstGeom prst="rect">
            <a:avLst/>
          </a:prstGeom>
          <a:noFill/>
        </p:spPr>
        <p:txBody>
          <a:bodyPr wrap="square" rtlCol="0">
            <a:spAutoFit/>
          </a:bodyPr>
          <a:lstStyle/>
          <a:p>
            <a:pPr marL="285750" indent="-285750">
              <a:lnSpc>
                <a:spcPct val="150000"/>
              </a:lnSpc>
              <a:buClr>
                <a:schemeClr val="accent2"/>
              </a:buClr>
              <a:buFont typeface="Arial" panose="020B0604020202020204" pitchFamily="34" charset="0"/>
              <a:buChar char="•"/>
            </a:pPr>
            <a:r>
              <a:rPr lang="en-US" dirty="0">
                <a:solidFill>
                  <a:schemeClr val="bg1"/>
                </a:solidFill>
              </a:rPr>
              <a:t>Geomagnetic Storms</a:t>
            </a:r>
          </a:p>
          <a:p>
            <a:pPr marL="285750" indent="-285750">
              <a:lnSpc>
                <a:spcPct val="150000"/>
              </a:lnSpc>
              <a:buClr>
                <a:schemeClr val="accent2"/>
              </a:buClr>
              <a:buFont typeface="Arial" panose="020B0604020202020204" pitchFamily="34" charset="0"/>
              <a:buChar char="•"/>
            </a:pPr>
            <a:r>
              <a:rPr lang="en-US" dirty="0">
                <a:solidFill>
                  <a:schemeClr val="bg1"/>
                </a:solidFill>
              </a:rPr>
              <a:t>Radio blackout</a:t>
            </a:r>
          </a:p>
          <a:p>
            <a:pPr marL="285750" lvl="2" indent="-285750">
              <a:lnSpc>
                <a:spcPct val="150000"/>
              </a:lnSpc>
              <a:buClr>
                <a:schemeClr val="accent2"/>
              </a:buClr>
              <a:buFont typeface="Arial" panose="020B0604020202020204" pitchFamily="34" charset="0"/>
              <a:buChar char="•"/>
            </a:pPr>
            <a:r>
              <a:rPr lang="en-US" dirty="0">
                <a:solidFill>
                  <a:schemeClr val="bg1"/>
                </a:solidFill>
              </a:rPr>
              <a:t>Satellite damage	</a:t>
            </a:r>
          </a:p>
          <a:p>
            <a:pPr marL="285750" indent="-285750">
              <a:lnSpc>
                <a:spcPct val="150000"/>
              </a:lnSpc>
              <a:buClr>
                <a:schemeClr val="accent2"/>
              </a:buClr>
              <a:buFont typeface="Arial" panose="020B0604020202020204" pitchFamily="34" charset="0"/>
              <a:buChar char="•"/>
            </a:pPr>
            <a:r>
              <a:rPr lang="en-US" dirty="0">
                <a:solidFill>
                  <a:schemeClr val="bg1"/>
                </a:solidFill>
              </a:rPr>
              <a:t>Signal disruption</a:t>
            </a:r>
          </a:p>
          <a:p>
            <a:pPr marL="285750" indent="-285750">
              <a:lnSpc>
                <a:spcPct val="150000"/>
              </a:lnSpc>
              <a:buClr>
                <a:schemeClr val="accent2"/>
              </a:buClr>
              <a:buFont typeface="Arial" panose="020B0604020202020204" pitchFamily="34" charset="0"/>
              <a:buChar char="•"/>
            </a:pPr>
            <a:r>
              <a:rPr lang="en-US" dirty="0">
                <a:solidFill>
                  <a:schemeClr val="bg1"/>
                </a:solidFill>
              </a:rPr>
              <a:t>Navigation error	</a:t>
            </a:r>
          </a:p>
          <a:p>
            <a:pPr marL="285750" indent="-285750">
              <a:lnSpc>
                <a:spcPct val="150000"/>
              </a:lnSpc>
              <a:buClr>
                <a:schemeClr val="accent2"/>
              </a:buClr>
              <a:buFont typeface="Arial" panose="020B0604020202020204" pitchFamily="34" charset="0"/>
              <a:buChar char="•"/>
            </a:pPr>
            <a:r>
              <a:rPr lang="en-US" dirty="0">
                <a:solidFill>
                  <a:schemeClr val="bg1"/>
                </a:solidFill>
              </a:rPr>
              <a:t>Power grid damage </a:t>
            </a:r>
          </a:p>
          <a:p>
            <a:pPr marL="285750" indent="-285750">
              <a:lnSpc>
                <a:spcPct val="150000"/>
              </a:lnSpc>
              <a:buClr>
                <a:schemeClr val="accent2"/>
              </a:buClr>
              <a:buFont typeface="Arial" panose="020B0604020202020204" pitchFamily="34" charset="0"/>
              <a:buChar char="•"/>
            </a:pPr>
            <a:r>
              <a:rPr lang="en-US" dirty="0">
                <a:solidFill>
                  <a:schemeClr val="bg1"/>
                </a:solidFill>
              </a:rPr>
              <a:t>Communication frequency fluctuation </a:t>
            </a:r>
          </a:p>
          <a:p>
            <a:pPr marL="285750" indent="-285750">
              <a:lnSpc>
                <a:spcPct val="150000"/>
              </a:lnSpc>
              <a:buClr>
                <a:schemeClr val="accent2"/>
              </a:buClr>
              <a:buFont typeface="Arial" panose="020B0604020202020204" pitchFamily="34" charset="0"/>
              <a:buChar char="•"/>
            </a:pPr>
            <a:r>
              <a:rPr lang="en-US" dirty="0">
                <a:solidFill>
                  <a:schemeClr val="bg1"/>
                </a:solidFill>
              </a:rPr>
              <a:t>Auroras</a:t>
            </a:r>
          </a:p>
          <a:p>
            <a:pPr marL="285750" indent="-285750">
              <a:lnSpc>
                <a:spcPct val="150000"/>
              </a:lnSpc>
              <a:buClr>
                <a:schemeClr val="accent2"/>
              </a:buClr>
              <a:buFont typeface="Arial" panose="020B0604020202020204" pitchFamily="34" charset="0"/>
              <a:buChar char="•"/>
            </a:pPr>
            <a:r>
              <a:rPr lang="en-US" dirty="0">
                <a:solidFill>
                  <a:schemeClr val="bg1"/>
                </a:solidFill>
              </a:rPr>
              <a:t>Magnetotail Dynamics</a:t>
            </a:r>
          </a:p>
          <a:p>
            <a:pPr marL="285750" indent="-285750">
              <a:lnSpc>
                <a:spcPct val="150000"/>
              </a:lnSpc>
              <a:buClr>
                <a:schemeClr val="accent2"/>
              </a:buClr>
              <a:buFont typeface="Arial" panose="020B0604020202020204" pitchFamily="34" charset="0"/>
              <a:buChar char="•"/>
            </a:pPr>
            <a:r>
              <a:rPr lang="en-US" dirty="0">
                <a:solidFill>
                  <a:schemeClr val="bg1"/>
                </a:solidFill>
              </a:rPr>
              <a:t>Particle acceleration</a:t>
            </a:r>
          </a:p>
          <a:p>
            <a:pPr marL="285750" indent="-285750">
              <a:lnSpc>
                <a:spcPct val="150000"/>
              </a:lnSpc>
              <a:buClr>
                <a:schemeClr val="accent2"/>
              </a:buClr>
              <a:buFont typeface="Arial" panose="020B0604020202020204" pitchFamily="34" charset="0"/>
              <a:buChar char="•"/>
            </a:pPr>
            <a:r>
              <a:rPr lang="en-US" dirty="0">
                <a:solidFill>
                  <a:schemeClr val="bg1"/>
                </a:solidFill>
              </a:rPr>
              <a:t>Ionospheric changes</a:t>
            </a:r>
          </a:p>
          <a:p>
            <a:pPr marL="285750" indent="-285750">
              <a:lnSpc>
                <a:spcPct val="150000"/>
              </a:lnSpc>
              <a:buClr>
                <a:schemeClr val="accent2"/>
              </a:buClr>
              <a:buFont typeface="Arial" panose="020B0604020202020204" pitchFamily="34" charset="0"/>
              <a:buChar char="•"/>
            </a:pPr>
            <a:endParaRPr lang="en-US" dirty="0">
              <a:solidFill>
                <a:schemeClr val="bg1"/>
              </a:solidFill>
            </a:endParaRPr>
          </a:p>
          <a:p>
            <a:pPr>
              <a:lnSpc>
                <a:spcPct val="150000"/>
              </a:lnSpc>
            </a:pPr>
            <a:endParaRPr lang="en-US" dirty="0">
              <a:solidFill>
                <a:schemeClr val="bg1"/>
              </a:solidFill>
            </a:endParaRPr>
          </a:p>
          <a:p>
            <a:pPr>
              <a:lnSpc>
                <a:spcPct val="150000"/>
              </a:lnSpc>
            </a:pPr>
            <a:endParaRPr lang="en-US" dirty="0">
              <a:solidFill>
                <a:schemeClr val="bg1"/>
              </a:solidFill>
            </a:endParaRPr>
          </a:p>
          <a:p>
            <a:pPr>
              <a:lnSpc>
                <a:spcPct val="150000"/>
              </a:lnSpc>
            </a:pPr>
            <a:endParaRPr lang="en-US" dirty="0">
              <a:solidFill>
                <a:schemeClr val="bg1"/>
              </a:solidFill>
            </a:endParaRPr>
          </a:p>
          <a:p>
            <a:pPr>
              <a:lnSpc>
                <a:spcPct val="150000"/>
              </a:lnSpc>
            </a:pPr>
            <a:endParaRPr lang="en-US" dirty="0">
              <a:solidFill>
                <a:schemeClr val="bg1"/>
              </a:solidFill>
            </a:endParaRPr>
          </a:p>
          <a:p>
            <a:pPr>
              <a:lnSpc>
                <a:spcPct val="150000"/>
              </a:lnSpc>
            </a:pPr>
            <a:endParaRPr lang="en-US" dirty="0">
              <a:solidFill>
                <a:schemeClr val="bg1"/>
              </a:solidFill>
            </a:endParaRPr>
          </a:p>
          <a:p>
            <a:pPr>
              <a:lnSpc>
                <a:spcPct val="150000"/>
              </a:lnSpc>
            </a:pPr>
            <a:endParaRPr lang="en-US" dirty="0">
              <a:solidFill>
                <a:schemeClr val="bg1"/>
              </a:solidFill>
            </a:endParaRPr>
          </a:p>
          <a:p>
            <a:pPr>
              <a:lnSpc>
                <a:spcPct val="150000"/>
              </a:lnSpc>
            </a:pPr>
            <a:endParaRPr lang="en-US" dirty="0">
              <a:solidFill>
                <a:schemeClr val="bg1"/>
              </a:solidFill>
            </a:endParaRPr>
          </a:p>
          <a:p>
            <a:pPr>
              <a:lnSpc>
                <a:spcPct val="150000"/>
              </a:lnSpc>
            </a:pPr>
            <a:endParaRPr lang="en-IN" dirty="0">
              <a:solidFill>
                <a:schemeClr val="bg1"/>
              </a:solidFill>
            </a:endParaRPr>
          </a:p>
        </p:txBody>
      </p:sp>
    </p:spTree>
    <p:extLst>
      <p:ext uri="{BB962C8B-B14F-4D97-AF65-F5344CB8AC3E}">
        <p14:creationId xmlns:p14="http://schemas.microsoft.com/office/powerpoint/2010/main" val="1515768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43"/>
        <p:cNvGrpSpPr/>
        <p:nvPr/>
      </p:nvGrpSpPr>
      <p:grpSpPr>
        <a:xfrm>
          <a:off x="0" y="0"/>
          <a:ext cx="0" cy="0"/>
          <a:chOff x="0" y="0"/>
          <a:chExt cx="0" cy="0"/>
        </a:xfrm>
      </p:grpSpPr>
      <p:sp>
        <p:nvSpPr>
          <p:cNvPr id="2944" name="Google Shape;2944;p68"/>
          <p:cNvSpPr txBox="1">
            <a:spLocks noGrp="1"/>
          </p:cNvSpPr>
          <p:nvPr>
            <p:ph type="title"/>
          </p:nvPr>
        </p:nvSpPr>
        <p:spPr>
          <a:xfrm>
            <a:off x="715500" y="538250"/>
            <a:ext cx="7713000" cy="420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DATA PROJECT ARCHITECTURE</a:t>
            </a:r>
            <a:endParaRPr dirty="0"/>
          </a:p>
        </p:txBody>
      </p:sp>
      <p:grpSp>
        <p:nvGrpSpPr>
          <p:cNvPr id="2945" name="Google Shape;2945;p68"/>
          <p:cNvGrpSpPr/>
          <p:nvPr/>
        </p:nvGrpSpPr>
        <p:grpSpPr>
          <a:xfrm>
            <a:off x="948430" y="1227571"/>
            <a:ext cx="7178094" cy="2492778"/>
            <a:chOff x="982950" y="1504725"/>
            <a:chExt cx="7178094" cy="2492778"/>
          </a:xfrm>
        </p:grpSpPr>
        <p:sp>
          <p:nvSpPr>
            <p:cNvPr id="2946" name="Google Shape;2946;p68"/>
            <p:cNvSpPr/>
            <p:nvPr/>
          </p:nvSpPr>
          <p:spPr>
            <a:xfrm>
              <a:off x="982950" y="1504725"/>
              <a:ext cx="2292300" cy="572700"/>
            </a:xfrm>
            <a:prstGeom prst="roundRect">
              <a:avLst>
                <a:gd name="adj" fmla="val 0"/>
              </a:avLst>
            </a:prstGeom>
            <a:noFill/>
            <a:ln w="9525" cap="flat" cmpd="sng">
              <a:solidFill>
                <a:schemeClr val="lt1"/>
              </a:solidFill>
              <a:prstDash val="solid"/>
              <a:round/>
              <a:headEnd type="none" w="sm" len="sm"/>
              <a:tailEnd type="none" w="sm" len="sm"/>
            </a:ln>
            <a:effectLst>
              <a:outerShdw blurRad="57150" algn="bl" rotWithShape="0">
                <a:srgbClr val="F2F5F4">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IN" sz="2100" b="1" dirty="0">
                  <a:solidFill>
                    <a:srgbClr val="F2F5F4"/>
                  </a:solidFill>
                  <a:latin typeface="Aldrich" panose="020B0604020202020204" charset="0"/>
                  <a:ea typeface="Lexend"/>
                  <a:cs typeface="Lexend"/>
                  <a:sym typeface="Lexend"/>
                </a:rPr>
                <a:t>PROBLEM</a:t>
              </a:r>
              <a:endParaRPr sz="2100" b="1" dirty="0">
                <a:solidFill>
                  <a:srgbClr val="F2F5F4"/>
                </a:solidFill>
                <a:latin typeface="Aldrich" panose="020B0604020202020204" charset="0"/>
                <a:ea typeface="Lexend"/>
                <a:cs typeface="Lexend"/>
                <a:sym typeface="Lexend"/>
              </a:endParaRPr>
            </a:p>
          </p:txBody>
        </p:sp>
        <p:sp>
          <p:nvSpPr>
            <p:cNvPr id="2947" name="Google Shape;2947;p68"/>
            <p:cNvSpPr/>
            <p:nvPr/>
          </p:nvSpPr>
          <p:spPr>
            <a:xfrm>
              <a:off x="991344" y="3424803"/>
              <a:ext cx="2292300" cy="572700"/>
            </a:xfrm>
            <a:prstGeom prst="roundRect">
              <a:avLst>
                <a:gd name="adj" fmla="val 0"/>
              </a:avLst>
            </a:prstGeom>
            <a:noFill/>
            <a:ln w="9525" cap="flat" cmpd="sng">
              <a:solidFill>
                <a:schemeClr val="lt1"/>
              </a:solidFill>
              <a:prstDash val="solid"/>
              <a:round/>
              <a:headEnd type="none" w="sm" len="sm"/>
              <a:tailEnd type="none" w="sm" len="sm"/>
            </a:ln>
            <a:effectLst>
              <a:outerShdw blurRad="57150" algn="bl" rotWithShape="0">
                <a:srgbClr val="F2F5F4">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IN" sz="2100" b="1" dirty="0">
                  <a:solidFill>
                    <a:schemeClr val="lt1"/>
                  </a:solidFill>
                  <a:latin typeface="Aldrich"/>
                  <a:ea typeface="Aldrich"/>
                  <a:cs typeface="Aldrich"/>
                  <a:sym typeface="Aldrich"/>
                </a:rPr>
                <a:t>MODELLING</a:t>
              </a:r>
              <a:endParaRPr sz="2100" b="1" dirty="0">
                <a:solidFill>
                  <a:schemeClr val="lt1"/>
                </a:solidFill>
                <a:latin typeface="Aldrich"/>
                <a:ea typeface="Aldrich"/>
                <a:cs typeface="Aldrich"/>
                <a:sym typeface="Aldrich"/>
              </a:endParaRPr>
            </a:p>
          </p:txBody>
        </p:sp>
        <p:sp>
          <p:nvSpPr>
            <p:cNvPr id="2948" name="Google Shape;2948;p68"/>
            <p:cNvSpPr/>
            <p:nvPr/>
          </p:nvSpPr>
          <p:spPr>
            <a:xfrm>
              <a:off x="3427538" y="3424803"/>
              <a:ext cx="2291100" cy="572700"/>
            </a:xfrm>
            <a:prstGeom prst="roundRect">
              <a:avLst>
                <a:gd name="adj" fmla="val 0"/>
              </a:avLst>
            </a:prstGeom>
            <a:noFill/>
            <a:ln w="9525" cap="flat" cmpd="sng">
              <a:solidFill>
                <a:schemeClr val="lt1"/>
              </a:solidFill>
              <a:prstDash val="solid"/>
              <a:round/>
              <a:headEnd type="none" w="sm" len="sm"/>
              <a:tailEnd type="none" w="sm" len="sm"/>
            </a:ln>
            <a:effectLst>
              <a:outerShdw blurRad="57150" algn="bl" rotWithShape="0">
                <a:srgbClr val="F2F5F4">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IN" sz="2100" b="1" dirty="0">
                  <a:solidFill>
                    <a:schemeClr val="lt1"/>
                  </a:solidFill>
                  <a:latin typeface="Aldrich"/>
                  <a:ea typeface="Aldrich"/>
                  <a:cs typeface="Aldrich"/>
                  <a:sym typeface="Aldrich"/>
                </a:rPr>
                <a:t>PREDICTION</a:t>
              </a:r>
              <a:endParaRPr sz="2100" b="1" dirty="0">
                <a:solidFill>
                  <a:schemeClr val="lt1"/>
                </a:solidFill>
                <a:latin typeface="Aldrich"/>
                <a:ea typeface="Aldrich"/>
                <a:cs typeface="Aldrich"/>
                <a:sym typeface="Aldrich"/>
              </a:endParaRPr>
            </a:p>
          </p:txBody>
        </p:sp>
        <p:sp>
          <p:nvSpPr>
            <p:cNvPr id="2949" name="Google Shape;2949;p68"/>
            <p:cNvSpPr/>
            <p:nvPr/>
          </p:nvSpPr>
          <p:spPr>
            <a:xfrm>
              <a:off x="5862604" y="3424803"/>
              <a:ext cx="2290200" cy="572700"/>
            </a:xfrm>
            <a:prstGeom prst="roundRect">
              <a:avLst>
                <a:gd name="adj" fmla="val 0"/>
              </a:avLst>
            </a:prstGeom>
            <a:noFill/>
            <a:ln w="9525" cap="flat" cmpd="sng">
              <a:solidFill>
                <a:schemeClr val="lt1"/>
              </a:solidFill>
              <a:prstDash val="solid"/>
              <a:round/>
              <a:headEnd type="none" w="sm" len="sm"/>
              <a:tailEnd type="none" w="sm" len="sm"/>
            </a:ln>
            <a:effectLst>
              <a:outerShdw blurRad="57150" algn="bl" rotWithShape="0">
                <a:srgbClr val="F2F5F4">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IN" sz="2100" b="1" dirty="0">
                  <a:solidFill>
                    <a:schemeClr val="lt1"/>
                  </a:solidFill>
                  <a:latin typeface="Aldrich"/>
                  <a:ea typeface="Aldrich"/>
                  <a:cs typeface="Aldrich"/>
                  <a:sym typeface="Aldrich"/>
                </a:rPr>
                <a:t>CONCLUSION</a:t>
              </a:r>
              <a:endParaRPr sz="2100" b="1" dirty="0">
                <a:solidFill>
                  <a:schemeClr val="lt1"/>
                </a:solidFill>
                <a:latin typeface="Aldrich"/>
                <a:ea typeface="Aldrich"/>
                <a:cs typeface="Aldrich"/>
                <a:sym typeface="Aldrich"/>
              </a:endParaRPr>
            </a:p>
          </p:txBody>
        </p:sp>
        <p:sp>
          <p:nvSpPr>
            <p:cNvPr id="2950" name="Google Shape;2950;p68"/>
            <p:cNvSpPr/>
            <p:nvPr/>
          </p:nvSpPr>
          <p:spPr>
            <a:xfrm>
              <a:off x="3426960" y="2466381"/>
              <a:ext cx="2292300" cy="572700"/>
            </a:xfrm>
            <a:prstGeom prst="roundRect">
              <a:avLst>
                <a:gd name="adj" fmla="val 0"/>
              </a:avLst>
            </a:prstGeom>
            <a:noFill/>
            <a:ln w="9525" cap="flat" cmpd="sng">
              <a:solidFill>
                <a:schemeClr val="dk2"/>
              </a:solidFill>
              <a:prstDash val="solid"/>
              <a:round/>
              <a:headEnd type="none" w="sm" len="sm"/>
              <a:tailEnd type="none" w="sm" len="sm"/>
            </a:ln>
            <a:effectLst>
              <a:outerShdw blurRad="57150" algn="bl" rotWithShape="0">
                <a:srgbClr val="F2F5F4">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100" dirty="0">
                  <a:solidFill>
                    <a:schemeClr val="lt1"/>
                  </a:solidFill>
                  <a:latin typeface="Aldrich"/>
                  <a:ea typeface="Aldrich"/>
                  <a:cs typeface="Aldrich"/>
                  <a:sym typeface="Aldrich"/>
                </a:rPr>
                <a:t>Decision</a:t>
              </a:r>
              <a:endParaRPr sz="2100" dirty="0">
                <a:solidFill>
                  <a:schemeClr val="lt1"/>
                </a:solidFill>
                <a:latin typeface="Aldrich"/>
                <a:ea typeface="Aldrich"/>
                <a:cs typeface="Aldrich"/>
                <a:sym typeface="Aldrich"/>
              </a:endParaRPr>
            </a:p>
          </p:txBody>
        </p:sp>
        <p:sp>
          <p:nvSpPr>
            <p:cNvPr id="2951" name="Google Shape;2951;p68"/>
            <p:cNvSpPr/>
            <p:nvPr/>
          </p:nvSpPr>
          <p:spPr>
            <a:xfrm>
              <a:off x="3435293" y="1504725"/>
              <a:ext cx="2282853" cy="572700"/>
            </a:xfrm>
            <a:prstGeom prst="roundRect">
              <a:avLst>
                <a:gd name="adj" fmla="val 0"/>
              </a:avLst>
            </a:prstGeom>
            <a:noFill/>
            <a:ln w="9525" cap="flat" cmpd="sng">
              <a:solidFill>
                <a:schemeClr val="lt1"/>
              </a:solidFill>
              <a:prstDash val="solid"/>
              <a:round/>
              <a:headEnd type="none" w="sm" len="sm"/>
              <a:tailEnd type="none" w="sm" len="sm"/>
            </a:ln>
            <a:effectLst>
              <a:outerShdw blurRad="57150" algn="bl" rotWithShape="0">
                <a:srgbClr val="F2F5F4">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100" b="1" dirty="0">
                  <a:solidFill>
                    <a:schemeClr val="lt1"/>
                  </a:solidFill>
                  <a:latin typeface="Aldrich"/>
                  <a:ea typeface="Aldrich"/>
                  <a:cs typeface="Aldrich"/>
                  <a:sym typeface="Aldrich"/>
                </a:rPr>
                <a:t>DATA</a:t>
              </a:r>
              <a:endParaRPr sz="1800" b="1" dirty="0">
                <a:solidFill>
                  <a:srgbClr val="F2F5F4"/>
                </a:solidFill>
                <a:latin typeface="Lexend"/>
                <a:ea typeface="Lexend"/>
                <a:cs typeface="Lexend"/>
                <a:sym typeface="Lexend"/>
              </a:endParaRPr>
            </a:p>
          </p:txBody>
        </p:sp>
        <p:sp>
          <p:nvSpPr>
            <p:cNvPr id="2952" name="Google Shape;2952;p68"/>
            <p:cNvSpPr/>
            <p:nvPr/>
          </p:nvSpPr>
          <p:spPr>
            <a:xfrm>
              <a:off x="5868744" y="1504725"/>
              <a:ext cx="2292300" cy="572700"/>
            </a:xfrm>
            <a:prstGeom prst="roundRect">
              <a:avLst>
                <a:gd name="adj" fmla="val 0"/>
              </a:avLst>
            </a:prstGeom>
            <a:noFill/>
            <a:ln w="9525" cap="flat" cmpd="sng">
              <a:solidFill>
                <a:schemeClr val="lt1"/>
              </a:solidFill>
              <a:prstDash val="solid"/>
              <a:round/>
              <a:headEnd type="none" w="sm" len="sm"/>
              <a:tailEnd type="none" w="sm" len="sm"/>
            </a:ln>
            <a:effectLst>
              <a:outerShdw blurRad="57150" algn="bl" rotWithShape="0">
                <a:srgbClr val="F2F5F4">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2100" b="1" dirty="0">
                  <a:solidFill>
                    <a:schemeClr val="lt1"/>
                  </a:solidFill>
                  <a:latin typeface="Aldrich"/>
                  <a:ea typeface="Aldrich"/>
                  <a:cs typeface="Aldrich"/>
                  <a:sym typeface="Aldrich"/>
                </a:rPr>
                <a:t>EDA</a:t>
              </a:r>
              <a:endParaRPr sz="1800" b="1" dirty="0">
                <a:solidFill>
                  <a:srgbClr val="F2F5F4"/>
                </a:solidFill>
                <a:latin typeface="Lexend"/>
                <a:ea typeface="Lexend"/>
                <a:cs typeface="Lexend"/>
                <a:sym typeface="Lexend"/>
              </a:endParaRPr>
            </a:p>
          </p:txBody>
        </p:sp>
        <p:cxnSp>
          <p:nvCxnSpPr>
            <p:cNvPr id="2953" name="Google Shape;2953;p68"/>
            <p:cNvCxnSpPr/>
            <p:nvPr/>
          </p:nvCxnSpPr>
          <p:spPr>
            <a:xfrm rot="10800000" flipH="1">
              <a:off x="5719268" y="1713588"/>
              <a:ext cx="150600" cy="2400"/>
            </a:xfrm>
            <a:prstGeom prst="straightConnector1">
              <a:avLst/>
            </a:prstGeom>
            <a:noFill/>
            <a:ln w="9525" cap="flat" cmpd="sng">
              <a:solidFill>
                <a:schemeClr val="lt1"/>
              </a:solidFill>
              <a:prstDash val="solid"/>
              <a:round/>
              <a:headEnd type="none" w="med" len="med"/>
              <a:tailEnd type="none" w="med" len="med"/>
            </a:ln>
            <a:effectLst>
              <a:outerShdw blurRad="57150" algn="bl" rotWithShape="0">
                <a:srgbClr val="F2F5F4">
                  <a:alpha val="50000"/>
                </a:srgbClr>
              </a:outerShdw>
            </a:effectLst>
          </p:spPr>
        </p:cxnSp>
        <p:cxnSp>
          <p:nvCxnSpPr>
            <p:cNvPr id="2954" name="Google Shape;2954;p68"/>
            <p:cNvCxnSpPr>
              <a:stCxn id="2952" idx="3"/>
              <a:endCxn id="2950" idx="0"/>
            </p:cNvCxnSpPr>
            <p:nvPr/>
          </p:nvCxnSpPr>
          <p:spPr>
            <a:xfrm flipH="1">
              <a:off x="4573044" y="1791075"/>
              <a:ext cx="3588000" cy="675300"/>
            </a:xfrm>
            <a:prstGeom prst="bentConnector4">
              <a:avLst>
                <a:gd name="adj1" fmla="val -6637"/>
                <a:gd name="adj2" fmla="val 71184"/>
              </a:avLst>
            </a:prstGeom>
            <a:noFill/>
            <a:ln w="9525" cap="flat" cmpd="sng">
              <a:solidFill>
                <a:schemeClr val="lt1"/>
              </a:solidFill>
              <a:prstDash val="solid"/>
              <a:round/>
              <a:headEnd type="none" w="med" len="med"/>
              <a:tailEnd type="none" w="med" len="med"/>
            </a:ln>
          </p:spPr>
        </p:cxnSp>
        <p:cxnSp>
          <p:nvCxnSpPr>
            <p:cNvPr id="2955" name="Google Shape;2955;p68"/>
            <p:cNvCxnSpPr>
              <a:stCxn id="2950" idx="2"/>
              <a:endCxn id="2947" idx="1"/>
            </p:cNvCxnSpPr>
            <p:nvPr/>
          </p:nvCxnSpPr>
          <p:spPr>
            <a:xfrm rot="5400000">
              <a:off x="2446260" y="1584231"/>
              <a:ext cx="672000" cy="3581700"/>
            </a:xfrm>
            <a:prstGeom prst="bentConnector4">
              <a:avLst>
                <a:gd name="adj1" fmla="val 28700"/>
                <a:gd name="adj2" fmla="val 106651"/>
              </a:avLst>
            </a:prstGeom>
            <a:noFill/>
            <a:ln w="9525" cap="flat" cmpd="sng">
              <a:solidFill>
                <a:schemeClr val="lt1"/>
              </a:solidFill>
              <a:prstDash val="solid"/>
              <a:round/>
              <a:headEnd type="none" w="med" len="med"/>
              <a:tailEnd type="none" w="med" len="med"/>
            </a:ln>
          </p:spPr>
        </p:cxnSp>
        <p:cxnSp>
          <p:nvCxnSpPr>
            <p:cNvPr id="2956" name="Google Shape;2956;p68"/>
            <p:cNvCxnSpPr/>
            <p:nvPr/>
          </p:nvCxnSpPr>
          <p:spPr>
            <a:xfrm rot="10800000" flipH="1">
              <a:off x="3279972" y="1713588"/>
              <a:ext cx="150600" cy="2400"/>
            </a:xfrm>
            <a:prstGeom prst="straightConnector1">
              <a:avLst/>
            </a:prstGeom>
            <a:noFill/>
            <a:ln w="9525" cap="flat" cmpd="sng">
              <a:solidFill>
                <a:schemeClr val="lt1"/>
              </a:solidFill>
              <a:prstDash val="solid"/>
              <a:round/>
              <a:headEnd type="none" w="med" len="med"/>
              <a:tailEnd type="none" w="med" len="med"/>
            </a:ln>
            <a:effectLst>
              <a:outerShdw blurRad="57150" algn="bl" rotWithShape="0">
                <a:srgbClr val="F2F5F4">
                  <a:alpha val="50000"/>
                </a:srgbClr>
              </a:outerShdw>
            </a:effectLst>
          </p:spPr>
        </p:cxnSp>
        <p:cxnSp>
          <p:nvCxnSpPr>
            <p:cNvPr id="2957" name="Google Shape;2957;p68"/>
            <p:cNvCxnSpPr/>
            <p:nvPr/>
          </p:nvCxnSpPr>
          <p:spPr>
            <a:xfrm rot="10800000" flipH="1">
              <a:off x="3275247" y="3709866"/>
              <a:ext cx="150600" cy="2400"/>
            </a:xfrm>
            <a:prstGeom prst="straightConnector1">
              <a:avLst/>
            </a:prstGeom>
            <a:noFill/>
            <a:ln w="9525" cap="flat" cmpd="sng">
              <a:solidFill>
                <a:schemeClr val="lt1"/>
              </a:solidFill>
              <a:prstDash val="solid"/>
              <a:round/>
              <a:headEnd type="none" w="med" len="med"/>
              <a:tailEnd type="none" w="med" len="med"/>
            </a:ln>
            <a:effectLst>
              <a:outerShdw blurRad="57150" algn="bl" rotWithShape="0">
                <a:srgbClr val="F2F5F4">
                  <a:alpha val="50000"/>
                </a:srgbClr>
              </a:outerShdw>
            </a:effectLst>
          </p:spPr>
        </p:cxnSp>
        <p:cxnSp>
          <p:nvCxnSpPr>
            <p:cNvPr id="2958" name="Google Shape;2958;p68"/>
            <p:cNvCxnSpPr/>
            <p:nvPr/>
          </p:nvCxnSpPr>
          <p:spPr>
            <a:xfrm rot="10800000" flipH="1">
              <a:off x="5711993" y="3713133"/>
              <a:ext cx="150600" cy="2400"/>
            </a:xfrm>
            <a:prstGeom prst="straightConnector1">
              <a:avLst/>
            </a:prstGeom>
            <a:noFill/>
            <a:ln w="9525" cap="flat" cmpd="sng">
              <a:solidFill>
                <a:schemeClr val="lt1"/>
              </a:solidFill>
              <a:prstDash val="solid"/>
              <a:round/>
              <a:headEnd type="none" w="med" len="med"/>
              <a:tailEnd type="none" w="med" len="med"/>
            </a:ln>
            <a:effectLst>
              <a:outerShdw blurRad="57150" algn="bl" rotWithShape="0">
                <a:srgbClr val="F2F5F4">
                  <a:alpha val="50000"/>
                </a:srgbClr>
              </a:outerShdw>
            </a:effectLst>
          </p:spPr>
        </p:cxnSp>
      </p:grpSp>
      <p:pic>
        <p:nvPicPr>
          <p:cNvPr id="2959" name="Google Shape;2959;p68"/>
          <p:cNvPicPr preferRelativeResize="0"/>
          <p:nvPr/>
        </p:nvPicPr>
        <p:blipFill rotWithShape="1">
          <a:blip r:embed="rId3">
            <a:alphaModFix/>
          </a:blip>
          <a:srcRect l="-48330" r="48329"/>
          <a:stretch/>
        </p:blipFill>
        <p:spPr>
          <a:xfrm>
            <a:off x="6616489" y="-1431875"/>
            <a:ext cx="2527512" cy="2681250"/>
          </a:xfrm>
          <a:prstGeom prst="rect">
            <a:avLst/>
          </a:prstGeom>
          <a:noFill/>
          <a:ln>
            <a:noFill/>
          </a:ln>
        </p:spPr>
      </p:pic>
      <p:grpSp>
        <p:nvGrpSpPr>
          <p:cNvPr id="2960" name="Google Shape;2960;p68"/>
          <p:cNvGrpSpPr/>
          <p:nvPr/>
        </p:nvGrpSpPr>
        <p:grpSpPr>
          <a:xfrm flipH="1">
            <a:off x="1794888" y="2659658"/>
            <a:ext cx="793256" cy="182899"/>
            <a:chOff x="2685575" y="2835950"/>
            <a:chExt cx="433000" cy="99825"/>
          </a:xfrm>
        </p:grpSpPr>
        <p:sp>
          <p:nvSpPr>
            <p:cNvPr id="2961" name="Google Shape;2961;p68"/>
            <p:cNvSpPr/>
            <p:nvPr/>
          </p:nvSpPr>
          <p:spPr>
            <a:xfrm>
              <a:off x="3032250"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8"/>
            <p:cNvSpPr/>
            <p:nvPr/>
          </p:nvSpPr>
          <p:spPr>
            <a:xfrm>
              <a:off x="2917000" y="2835950"/>
              <a:ext cx="85850" cy="99825"/>
            </a:xfrm>
            <a:custGeom>
              <a:avLst/>
              <a:gdLst/>
              <a:ahLst/>
              <a:cxnLst/>
              <a:rect l="l" t="t" r="r" b="b"/>
              <a:pathLst>
                <a:path w="3434" h="3993" extrusionOk="0">
                  <a:moveTo>
                    <a:pt x="3434" y="0"/>
                  </a:moveTo>
                  <a:lnTo>
                    <a:pt x="1" y="2006"/>
                  </a:lnTo>
                  <a:lnTo>
                    <a:pt x="3434" y="3993"/>
                  </a:lnTo>
                  <a:lnTo>
                    <a:pt x="3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8"/>
            <p:cNvSpPr/>
            <p:nvPr/>
          </p:nvSpPr>
          <p:spPr>
            <a:xfrm>
              <a:off x="2801300" y="2835950"/>
              <a:ext cx="86325" cy="99825"/>
            </a:xfrm>
            <a:custGeom>
              <a:avLst/>
              <a:gdLst/>
              <a:ahLst/>
              <a:cxnLst/>
              <a:rect l="l" t="t" r="r" b="b"/>
              <a:pathLst>
                <a:path w="3453" h="3993" extrusionOk="0">
                  <a:moveTo>
                    <a:pt x="3452" y="0"/>
                  </a:moveTo>
                  <a:lnTo>
                    <a:pt x="0" y="2006"/>
                  </a:lnTo>
                  <a:lnTo>
                    <a:pt x="3452" y="3993"/>
                  </a:lnTo>
                  <a:lnTo>
                    <a:pt x="34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8"/>
            <p:cNvSpPr/>
            <p:nvPr/>
          </p:nvSpPr>
          <p:spPr>
            <a:xfrm>
              <a:off x="2685575" y="2835950"/>
              <a:ext cx="86325" cy="99825"/>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5" name="Google Shape;2965;p68"/>
          <p:cNvSpPr/>
          <p:nvPr/>
        </p:nvSpPr>
        <p:spPr>
          <a:xfrm flipH="1">
            <a:off x="6813911" y="2473960"/>
            <a:ext cx="555517" cy="554294"/>
          </a:xfrm>
          <a:custGeom>
            <a:avLst/>
            <a:gdLst/>
            <a:ahLst/>
            <a:cxnLst/>
            <a:rect l="l" t="t" r="r" b="b"/>
            <a:pathLst>
              <a:path w="11362" h="11337" extrusionOk="0">
                <a:moveTo>
                  <a:pt x="11362" y="5668"/>
                </a:moveTo>
                <a:cubicBezTo>
                  <a:pt x="11362" y="8798"/>
                  <a:pt x="8823" y="11337"/>
                  <a:pt x="5669" y="11337"/>
                </a:cubicBezTo>
                <a:cubicBezTo>
                  <a:pt x="2539" y="11337"/>
                  <a:pt x="1" y="8798"/>
                  <a:pt x="1" y="5668"/>
                </a:cubicBezTo>
                <a:cubicBezTo>
                  <a:pt x="1" y="2539"/>
                  <a:pt x="2539" y="0"/>
                  <a:pt x="5669" y="0"/>
                </a:cubicBezTo>
                <a:cubicBezTo>
                  <a:pt x="8823" y="0"/>
                  <a:pt x="11362" y="2539"/>
                  <a:pt x="11362" y="56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8"/>
          <p:cNvSpPr/>
          <p:nvPr/>
        </p:nvSpPr>
        <p:spPr>
          <a:xfrm>
            <a:off x="7770424" y="4641864"/>
            <a:ext cx="356100" cy="356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8"/>
          <p:cNvSpPr/>
          <p:nvPr/>
        </p:nvSpPr>
        <p:spPr>
          <a:xfrm rot="-5400000">
            <a:off x="7837924" y="4715039"/>
            <a:ext cx="221100" cy="182100"/>
          </a:xfrm>
          <a:prstGeom prst="homePlat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8">
            <a:hlinkClick r:id="rId4" action="ppaction://hlinksldjump"/>
          </p:cNvPr>
          <p:cNvSpPr/>
          <p:nvPr/>
        </p:nvSpPr>
        <p:spPr>
          <a:xfrm>
            <a:off x="7770424" y="4641864"/>
            <a:ext cx="356100" cy="356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8">
            <a:hlinkClick r:id="" action="ppaction://hlinkshowjump?jump=previousslide"/>
          </p:cNvPr>
          <p:cNvSpPr/>
          <p:nvPr/>
        </p:nvSpPr>
        <p:spPr>
          <a:xfrm>
            <a:off x="7462717" y="4728472"/>
            <a:ext cx="158147" cy="182899"/>
          </a:xfrm>
          <a:custGeom>
            <a:avLst/>
            <a:gdLst/>
            <a:ahLst/>
            <a:cxnLst/>
            <a:rect l="l" t="t" r="r" b="b"/>
            <a:pathLst>
              <a:path w="3453" h="3993" extrusionOk="0">
                <a:moveTo>
                  <a:pt x="3453" y="0"/>
                </a:moveTo>
                <a:lnTo>
                  <a:pt x="0" y="2006"/>
                </a:lnTo>
                <a:lnTo>
                  <a:pt x="3453" y="3993"/>
                </a:lnTo>
                <a:lnTo>
                  <a:pt x="34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8">
            <a:hlinkClick r:id="" action="ppaction://hlinkshowjump?jump=nextslide"/>
          </p:cNvPr>
          <p:cNvSpPr/>
          <p:nvPr/>
        </p:nvSpPr>
        <p:spPr>
          <a:xfrm flipH="1">
            <a:off x="8276954" y="4728472"/>
            <a:ext cx="157277" cy="182899"/>
          </a:xfrm>
          <a:custGeom>
            <a:avLst/>
            <a:gdLst/>
            <a:ahLst/>
            <a:cxnLst/>
            <a:rect l="l" t="t" r="r" b="b"/>
            <a:pathLst>
              <a:path w="3434" h="3993" extrusionOk="0">
                <a:moveTo>
                  <a:pt x="3434" y="0"/>
                </a:moveTo>
                <a:lnTo>
                  <a:pt x="1" y="2006"/>
                </a:lnTo>
                <a:lnTo>
                  <a:pt x="3434" y="3993"/>
                </a:lnTo>
                <a:lnTo>
                  <a:pt x="34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944"/>
                                        </p:tgtEl>
                                        <p:attrNameLst>
                                          <p:attrName>style.visibility</p:attrName>
                                        </p:attrNameLst>
                                      </p:cBhvr>
                                      <p:to>
                                        <p:strVal val="visible"/>
                                      </p:to>
                                    </p:set>
                                    <p:anim calcmode="lin" valueType="num">
                                      <p:cBhvr additive="base">
                                        <p:cTn id="7" dur="1000"/>
                                        <p:tgtEl>
                                          <p:spTgt spid="2944"/>
                                        </p:tgtEl>
                                        <p:attrNameLst>
                                          <p:attrName>ppt_x</p:attrName>
                                        </p:attrNameLst>
                                      </p:cBhvr>
                                      <p:tavLst>
                                        <p:tav tm="0">
                                          <p:val>
                                            <p:strVal val="#ppt_x-1"/>
                                          </p:val>
                                        </p:tav>
                                        <p:tav tm="100000">
                                          <p:val>
                                            <p:strVal val="#ppt_x"/>
                                          </p:val>
                                        </p:tav>
                                      </p:tavLst>
                                    </p:anim>
                                  </p:childTnLst>
                                </p:cTn>
                              </p:par>
                              <p:par>
                                <p:cTn id="8" presetID="23" presetClass="entr" presetSubtype="16" fill="hold" nodeType="withEffect">
                                  <p:stCondLst>
                                    <p:cond delay="0"/>
                                  </p:stCondLst>
                                  <p:childTnLst>
                                    <p:set>
                                      <p:cBhvr>
                                        <p:cTn id="9" dur="1" fill="hold">
                                          <p:stCondLst>
                                            <p:cond delay="0"/>
                                          </p:stCondLst>
                                        </p:cTn>
                                        <p:tgtEl>
                                          <p:spTgt spid="2965"/>
                                        </p:tgtEl>
                                        <p:attrNameLst>
                                          <p:attrName>style.visibility</p:attrName>
                                        </p:attrNameLst>
                                      </p:cBhvr>
                                      <p:to>
                                        <p:strVal val="visible"/>
                                      </p:to>
                                    </p:set>
                                    <p:anim calcmode="lin" valueType="num">
                                      <p:cBhvr additive="base">
                                        <p:cTn id="10" dur="1000"/>
                                        <p:tgtEl>
                                          <p:spTgt spid="2965"/>
                                        </p:tgtEl>
                                        <p:attrNameLst>
                                          <p:attrName>ppt_w</p:attrName>
                                        </p:attrNameLst>
                                      </p:cBhvr>
                                      <p:tavLst>
                                        <p:tav tm="0">
                                          <p:val>
                                            <p:strVal val="0"/>
                                          </p:val>
                                        </p:tav>
                                        <p:tav tm="100000">
                                          <p:val>
                                            <p:strVal val="#ppt_w"/>
                                          </p:val>
                                        </p:tav>
                                      </p:tavLst>
                                    </p:anim>
                                    <p:anim calcmode="lin" valueType="num">
                                      <p:cBhvr additive="base">
                                        <p:cTn id="11" dur="1000"/>
                                        <p:tgtEl>
                                          <p:spTgt spid="2965"/>
                                        </p:tgtEl>
                                        <p:attrNameLst>
                                          <p:attrName>ppt_h</p:attrName>
                                        </p:attrNameLst>
                                      </p:cBhvr>
                                      <p:tavLst>
                                        <p:tav tm="0">
                                          <p:val>
                                            <p:strVal val="0"/>
                                          </p:val>
                                        </p:tav>
                                        <p:tav tm="100000">
                                          <p:val>
                                            <p:strVal val="#ppt_h"/>
                                          </p:val>
                                        </p:tav>
                                      </p:tavLst>
                                    </p:anim>
                                  </p:childTnLst>
                                </p:cTn>
                              </p:par>
                              <p:par>
                                <p:cTn id="12" presetID="2" presetClass="entr" presetSubtype="8" fill="hold" nodeType="withEffect">
                                  <p:stCondLst>
                                    <p:cond delay="0"/>
                                  </p:stCondLst>
                                  <p:childTnLst>
                                    <p:set>
                                      <p:cBhvr>
                                        <p:cTn id="13" dur="1" fill="hold">
                                          <p:stCondLst>
                                            <p:cond delay="0"/>
                                          </p:stCondLst>
                                        </p:cTn>
                                        <p:tgtEl>
                                          <p:spTgt spid="2960"/>
                                        </p:tgtEl>
                                        <p:attrNameLst>
                                          <p:attrName>style.visibility</p:attrName>
                                        </p:attrNameLst>
                                      </p:cBhvr>
                                      <p:to>
                                        <p:strVal val="visible"/>
                                      </p:to>
                                    </p:set>
                                    <p:anim calcmode="lin" valueType="num">
                                      <p:cBhvr additive="base">
                                        <p:cTn id="14" dur="1000"/>
                                        <p:tgtEl>
                                          <p:spTgt spid="2960"/>
                                        </p:tgtEl>
                                        <p:attrNameLst>
                                          <p:attrName>ppt_x</p:attrName>
                                        </p:attrNameLst>
                                      </p:cBhvr>
                                      <p:tavLst>
                                        <p:tav tm="0">
                                          <p:val>
                                            <p:strVal val="#ppt_x-1"/>
                                          </p:val>
                                        </p:tav>
                                        <p:tav tm="100000">
                                          <p:val>
                                            <p:strVal val="#ppt_x"/>
                                          </p:val>
                                        </p:tav>
                                      </p:tavLst>
                                    </p:anim>
                                  </p:childTnLst>
                                </p:cTn>
                              </p:par>
                              <p:par>
                                <p:cTn id="15" presetID="10" presetClass="entr" presetSubtype="0" fill="hold" nodeType="withEffect">
                                  <p:stCondLst>
                                    <p:cond delay="0"/>
                                  </p:stCondLst>
                                  <p:childTnLst>
                                    <p:set>
                                      <p:cBhvr>
                                        <p:cTn id="16" dur="1" fill="hold">
                                          <p:stCondLst>
                                            <p:cond delay="0"/>
                                          </p:stCondLst>
                                        </p:cTn>
                                        <p:tgtEl>
                                          <p:spTgt spid="2945"/>
                                        </p:tgtEl>
                                        <p:attrNameLst>
                                          <p:attrName>style.visibility</p:attrName>
                                        </p:attrNameLst>
                                      </p:cBhvr>
                                      <p:to>
                                        <p:strVal val="visible"/>
                                      </p:to>
                                    </p:set>
                                    <p:animEffect transition="in" filter="fade">
                                      <p:cBhvr>
                                        <p:cTn id="17" dur="1000"/>
                                        <p:tgtEl>
                                          <p:spTgt spid="2945"/>
                                        </p:tgtEl>
                                      </p:cBhvr>
                                    </p:animEffect>
                                  </p:childTnLst>
                                </p:cTn>
                              </p:par>
                              <p:par>
                                <p:cTn id="18" presetID="2" presetClass="entr" presetSubtype="1" fill="hold" nodeType="withEffect">
                                  <p:stCondLst>
                                    <p:cond delay="0"/>
                                  </p:stCondLst>
                                  <p:childTnLst>
                                    <p:set>
                                      <p:cBhvr>
                                        <p:cTn id="19" dur="1" fill="hold">
                                          <p:stCondLst>
                                            <p:cond delay="0"/>
                                          </p:stCondLst>
                                        </p:cTn>
                                        <p:tgtEl>
                                          <p:spTgt spid="2959"/>
                                        </p:tgtEl>
                                        <p:attrNameLst>
                                          <p:attrName>style.visibility</p:attrName>
                                        </p:attrNameLst>
                                      </p:cBhvr>
                                      <p:to>
                                        <p:strVal val="visible"/>
                                      </p:to>
                                    </p:set>
                                    <p:anim calcmode="lin" valueType="num">
                                      <p:cBhvr additive="base">
                                        <p:cTn id="20" dur="1000"/>
                                        <p:tgtEl>
                                          <p:spTgt spid="2959"/>
                                        </p:tgtEl>
                                        <p:attrNameLst>
                                          <p:attrName>ppt_y</p:attrName>
                                        </p:attrNameLst>
                                      </p:cBhvr>
                                      <p:tavLst>
                                        <p:tav tm="0">
                                          <p:val>
                                            <p:strVal val="#ppt_y-1"/>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2966"/>
                                        </p:tgtEl>
                                        <p:attrNameLst>
                                          <p:attrName>style.visibility</p:attrName>
                                        </p:attrNameLst>
                                      </p:cBhvr>
                                      <p:to>
                                        <p:strVal val="visible"/>
                                      </p:to>
                                    </p:set>
                                    <p:animEffect transition="in" filter="fade">
                                      <p:cBhvr>
                                        <p:cTn id="23" dur="1000"/>
                                        <p:tgtEl>
                                          <p:spTgt spid="2966"/>
                                        </p:tgtEl>
                                      </p:cBhvr>
                                    </p:animEffect>
                                  </p:childTnLst>
                                </p:cTn>
                              </p:par>
                              <p:par>
                                <p:cTn id="24" presetID="10" presetClass="entr" presetSubtype="0" fill="hold" nodeType="withEffect">
                                  <p:stCondLst>
                                    <p:cond delay="0"/>
                                  </p:stCondLst>
                                  <p:childTnLst>
                                    <p:set>
                                      <p:cBhvr>
                                        <p:cTn id="25" dur="1" fill="hold">
                                          <p:stCondLst>
                                            <p:cond delay="0"/>
                                          </p:stCondLst>
                                        </p:cTn>
                                        <p:tgtEl>
                                          <p:spTgt spid="2967"/>
                                        </p:tgtEl>
                                        <p:attrNameLst>
                                          <p:attrName>style.visibility</p:attrName>
                                        </p:attrNameLst>
                                      </p:cBhvr>
                                      <p:to>
                                        <p:strVal val="visible"/>
                                      </p:to>
                                    </p:set>
                                    <p:animEffect transition="in" filter="fade">
                                      <p:cBhvr>
                                        <p:cTn id="26" dur="1000"/>
                                        <p:tgtEl>
                                          <p:spTgt spid="2967"/>
                                        </p:tgtEl>
                                      </p:cBhvr>
                                    </p:animEffect>
                                  </p:childTnLst>
                                </p:cTn>
                              </p:par>
                              <p:par>
                                <p:cTn id="27" presetID="10" presetClass="entr" presetSubtype="0" fill="hold" nodeType="withEffect">
                                  <p:stCondLst>
                                    <p:cond delay="0"/>
                                  </p:stCondLst>
                                  <p:childTnLst>
                                    <p:set>
                                      <p:cBhvr>
                                        <p:cTn id="28" dur="1" fill="hold">
                                          <p:stCondLst>
                                            <p:cond delay="0"/>
                                          </p:stCondLst>
                                        </p:cTn>
                                        <p:tgtEl>
                                          <p:spTgt spid="2968"/>
                                        </p:tgtEl>
                                        <p:attrNameLst>
                                          <p:attrName>style.visibility</p:attrName>
                                        </p:attrNameLst>
                                      </p:cBhvr>
                                      <p:to>
                                        <p:strVal val="visible"/>
                                      </p:to>
                                    </p:set>
                                    <p:animEffect transition="in" filter="fade">
                                      <p:cBhvr>
                                        <p:cTn id="29" dur="1000"/>
                                        <p:tgtEl>
                                          <p:spTgt spid="2968"/>
                                        </p:tgtEl>
                                      </p:cBhvr>
                                    </p:animEffect>
                                  </p:childTnLst>
                                </p:cTn>
                              </p:par>
                              <p:par>
                                <p:cTn id="30" presetID="10" presetClass="entr" presetSubtype="0" fill="hold" nodeType="withEffect">
                                  <p:stCondLst>
                                    <p:cond delay="0"/>
                                  </p:stCondLst>
                                  <p:childTnLst>
                                    <p:set>
                                      <p:cBhvr>
                                        <p:cTn id="31" dur="1" fill="hold">
                                          <p:stCondLst>
                                            <p:cond delay="0"/>
                                          </p:stCondLst>
                                        </p:cTn>
                                        <p:tgtEl>
                                          <p:spTgt spid="2969"/>
                                        </p:tgtEl>
                                        <p:attrNameLst>
                                          <p:attrName>style.visibility</p:attrName>
                                        </p:attrNameLst>
                                      </p:cBhvr>
                                      <p:to>
                                        <p:strVal val="visible"/>
                                      </p:to>
                                    </p:set>
                                    <p:animEffect transition="in" filter="fade">
                                      <p:cBhvr>
                                        <p:cTn id="32" dur="1000"/>
                                        <p:tgtEl>
                                          <p:spTgt spid="2969"/>
                                        </p:tgtEl>
                                      </p:cBhvr>
                                    </p:animEffect>
                                  </p:childTnLst>
                                </p:cTn>
                              </p:par>
                              <p:par>
                                <p:cTn id="33" presetID="10" presetClass="entr" presetSubtype="0" fill="hold" nodeType="withEffect">
                                  <p:stCondLst>
                                    <p:cond delay="0"/>
                                  </p:stCondLst>
                                  <p:childTnLst>
                                    <p:set>
                                      <p:cBhvr>
                                        <p:cTn id="34" dur="1" fill="hold">
                                          <p:stCondLst>
                                            <p:cond delay="0"/>
                                          </p:stCondLst>
                                        </p:cTn>
                                        <p:tgtEl>
                                          <p:spTgt spid="2970"/>
                                        </p:tgtEl>
                                        <p:attrNameLst>
                                          <p:attrName>style.visibility</p:attrName>
                                        </p:attrNameLst>
                                      </p:cBhvr>
                                      <p:to>
                                        <p:strVal val="visible"/>
                                      </p:to>
                                    </p:set>
                                    <p:animEffect transition="in" filter="fade">
                                      <p:cBhvr>
                                        <p:cTn id="35" dur="1000"/>
                                        <p:tgtEl>
                                          <p:spTgt spid="29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715500" y="538249"/>
            <a:ext cx="7713000" cy="499521"/>
          </a:xfrm>
        </p:spPr>
        <p:txBody>
          <a:bodyPr/>
          <a:lstStyle/>
          <a:p>
            <a:r>
              <a:rPr lang="en-IN" sz="3200" dirty="0">
                <a:solidFill>
                  <a:schemeClr val="lt1"/>
                </a:solidFill>
                <a:latin typeface="Aldrich"/>
                <a:sym typeface="Aldrich"/>
              </a:rPr>
              <a:t>MR Event </a:t>
            </a:r>
            <a:br>
              <a:rPr lang="en-IN" sz="3200" dirty="0">
                <a:solidFill>
                  <a:schemeClr val="lt1"/>
                </a:solidFill>
                <a:latin typeface="Aldrich"/>
                <a:sym typeface="Aldrich"/>
              </a:rPr>
            </a:br>
            <a:br>
              <a:rPr lang="en-IN" sz="3200" dirty="0">
                <a:solidFill>
                  <a:schemeClr val="lt1"/>
                </a:solidFill>
                <a:latin typeface="Aldrich"/>
                <a:sym typeface="Aldrich"/>
              </a:rPr>
            </a:br>
            <a:endParaRPr lang="en-IN" sz="1800" dirty="0"/>
          </a:p>
        </p:txBody>
      </p:sp>
      <p:pic>
        <p:nvPicPr>
          <p:cNvPr id="4" name="NASA's MMS Captures Magnetic Reconnection in Action (online-video-cutter.com) (2)">
            <a:hlinkClick r:id="" action="ppaction://media"/>
            <a:extLst>
              <a:ext uri="{FF2B5EF4-FFF2-40B4-BE49-F238E27FC236}">
                <a16:creationId xmlns:a16="http://schemas.microsoft.com/office/drawing/2014/main" id="{5431B6EF-7055-FEAE-B1AD-057594E97DC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423233" y="1309636"/>
            <a:ext cx="4222582" cy="2375203"/>
          </a:xfrm>
          <a:prstGeom prst="rect">
            <a:avLst/>
          </a:prstGeom>
        </p:spPr>
      </p:pic>
      <p:pic>
        <p:nvPicPr>
          <p:cNvPr id="5" name="NASA's MMS Captures Magnetic Reconnection in Action (online-video-cutter.com) (1)">
            <a:hlinkClick r:id="" action="ppaction://media"/>
            <a:extLst>
              <a:ext uri="{FF2B5EF4-FFF2-40B4-BE49-F238E27FC236}">
                <a16:creationId xmlns:a16="http://schemas.microsoft.com/office/drawing/2014/main" id="{DB5028E9-9D8D-7827-1736-41D22903DA32}"/>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8913" y="1309635"/>
            <a:ext cx="4222584" cy="2375204"/>
          </a:xfrm>
          <a:prstGeom prst="rect">
            <a:avLst/>
          </a:prstGeom>
        </p:spPr>
      </p:pic>
    </p:spTree>
    <p:extLst>
      <p:ext uri="{BB962C8B-B14F-4D97-AF65-F5344CB8AC3E}">
        <p14:creationId xmlns:p14="http://schemas.microsoft.com/office/powerpoint/2010/main" val="2076514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012" fill="hold"/>
                                        <p:tgtEl>
                                          <p:spTgt spid="4"/>
                                        </p:tgtEl>
                                      </p:cBhvr>
                                    </p:cmd>
                                  </p:childTnLst>
                                </p:cTn>
                              </p:par>
                            </p:childTnLst>
                          </p:cTn>
                        </p:par>
                        <p:par>
                          <p:cTn id="7" fill="hold">
                            <p:stCondLst>
                              <p:cond delay="12012"/>
                            </p:stCondLst>
                            <p:childTnLst>
                              <p:par>
                                <p:cTn id="8" presetID="1" presetClass="mediacall" presetSubtype="0" fill="hold" nodeType="afterEffect">
                                  <p:stCondLst>
                                    <p:cond delay="0"/>
                                  </p:stCondLst>
                                  <p:childTnLst>
                                    <p:cmd type="call" cmd="playFrom(0.0)">
                                      <p:cBhvr>
                                        <p:cTn id="9" dur="437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video>
              <p:cMediaNode vol="80000">
                <p:cTn id="16" fill="hold" display="0">
                  <p:stCondLst>
                    <p:cond delay="indefinite"/>
                  </p:stCondLst>
                </p:cTn>
                <p:tgtEl>
                  <p:spTgt spid="5"/>
                </p:tgtEl>
              </p:cMediaNode>
            </p:video>
            <p:seq concurrent="1" nextAc="seek">
              <p:cTn id="17" restart="whenNotActive" fill="hold" evtFilter="cancelBubble" nodeType="interactiveSeq">
                <p:stCondLst>
                  <p:cond evt="onClick" delay="0">
                    <p:tgtEl>
                      <p:spTgt spid="5"/>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E52E2-3727-953A-4A36-6F62319504B3}"/>
              </a:ext>
            </a:extLst>
          </p:cNvPr>
          <p:cNvSpPr>
            <a:spLocks noGrp="1"/>
          </p:cNvSpPr>
          <p:nvPr>
            <p:ph type="title"/>
          </p:nvPr>
        </p:nvSpPr>
        <p:spPr>
          <a:xfrm>
            <a:off x="715500" y="538249"/>
            <a:ext cx="7713000" cy="499521"/>
          </a:xfrm>
        </p:spPr>
        <p:txBody>
          <a:bodyPr/>
          <a:lstStyle/>
          <a:p>
            <a:r>
              <a:rPr lang="en-IN" sz="3200" dirty="0">
                <a:solidFill>
                  <a:schemeClr val="lt1"/>
                </a:solidFill>
                <a:latin typeface="Aldrich"/>
                <a:sym typeface="Aldrich"/>
              </a:rPr>
              <a:t>Recent events </a:t>
            </a:r>
            <a:br>
              <a:rPr lang="en-IN" sz="3200" dirty="0">
                <a:solidFill>
                  <a:schemeClr val="lt1"/>
                </a:solidFill>
                <a:latin typeface="Aldrich"/>
                <a:sym typeface="Aldrich"/>
              </a:rPr>
            </a:br>
            <a:br>
              <a:rPr lang="en-IN" sz="3200" dirty="0">
                <a:solidFill>
                  <a:schemeClr val="lt1"/>
                </a:solidFill>
                <a:latin typeface="Aldrich"/>
                <a:sym typeface="Aldrich"/>
              </a:rPr>
            </a:br>
            <a:r>
              <a:rPr lang="en-US" sz="1800" dirty="0">
                <a:solidFill>
                  <a:schemeClr val="lt1"/>
                </a:solidFill>
                <a:latin typeface="Aldrich"/>
                <a:sym typeface="Aldrich"/>
              </a:rPr>
              <a:t>In 2006, a geomagnetic storm disabled several satellites in the Global Positioning System (GPS) constellation.</a:t>
            </a:r>
            <a:br>
              <a:rPr lang="en-US" sz="1800" dirty="0">
                <a:solidFill>
                  <a:schemeClr val="lt1"/>
                </a:solidFill>
                <a:latin typeface="Aldrich"/>
                <a:sym typeface="Aldrich"/>
              </a:rPr>
            </a:br>
            <a:br>
              <a:rPr lang="en-US" sz="1800" dirty="0">
                <a:solidFill>
                  <a:schemeClr val="lt1"/>
                </a:solidFill>
                <a:latin typeface="Aldrich"/>
                <a:sym typeface="Aldrich"/>
              </a:rPr>
            </a:br>
            <a:r>
              <a:rPr lang="en-US" sz="1800" dirty="0">
                <a:solidFill>
                  <a:schemeClr val="lt1"/>
                </a:solidFill>
                <a:latin typeface="Aldrich"/>
                <a:sym typeface="Aldrich"/>
              </a:rPr>
              <a:t>in 2013, a geomagnetic storm caused a communications outage on the International Space Station.</a:t>
            </a:r>
            <a:br>
              <a:rPr lang="en-US" sz="1800" dirty="0">
                <a:solidFill>
                  <a:schemeClr val="lt1"/>
                </a:solidFill>
                <a:latin typeface="Aldrich"/>
                <a:sym typeface="Aldrich"/>
              </a:rPr>
            </a:br>
            <a:br>
              <a:rPr lang="en-US" sz="1800" dirty="0">
                <a:solidFill>
                  <a:schemeClr val="lt1"/>
                </a:solidFill>
                <a:latin typeface="Aldrich"/>
                <a:sym typeface="Aldrich"/>
              </a:rPr>
            </a:br>
            <a:r>
              <a:rPr lang="en-US" sz="1800" dirty="0">
                <a:solidFill>
                  <a:schemeClr val="lt1"/>
                </a:solidFill>
                <a:latin typeface="Aldrich"/>
                <a:sym typeface="Aldrich"/>
              </a:rPr>
              <a:t>In 2020, a geomagnetic storm caused a power outage on a SpaceX </a:t>
            </a:r>
            <a:r>
              <a:rPr lang="en-US" sz="1800" dirty="0" err="1">
                <a:solidFill>
                  <a:schemeClr val="lt1"/>
                </a:solidFill>
                <a:latin typeface="Aldrich"/>
                <a:sym typeface="Aldrich"/>
              </a:rPr>
              <a:t>Starlink</a:t>
            </a:r>
            <a:r>
              <a:rPr lang="en-US" sz="1800" dirty="0">
                <a:solidFill>
                  <a:schemeClr val="lt1"/>
                </a:solidFill>
                <a:latin typeface="Aldrich"/>
                <a:sym typeface="Aldrich"/>
              </a:rPr>
              <a:t> satellite.</a:t>
            </a:r>
            <a:br>
              <a:rPr lang="en-US" sz="1800" dirty="0">
                <a:solidFill>
                  <a:schemeClr val="lt1"/>
                </a:solidFill>
                <a:latin typeface="Aldrich"/>
                <a:sym typeface="Aldrich"/>
              </a:rPr>
            </a:br>
            <a:endParaRPr lang="en-IN" sz="1800" dirty="0"/>
          </a:p>
        </p:txBody>
      </p:sp>
    </p:spTree>
    <p:extLst>
      <p:ext uri="{BB962C8B-B14F-4D97-AF65-F5344CB8AC3E}">
        <p14:creationId xmlns:p14="http://schemas.microsoft.com/office/powerpoint/2010/main" val="2996370880"/>
      </p:ext>
    </p:extLst>
  </p:cSld>
  <p:clrMapOvr>
    <a:masterClrMapping/>
  </p:clrMapOvr>
</p:sld>
</file>

<file path=ppt/theme/theme1.xml><?xml version="1.0" encoding="utf-8"?>
<a:theme xmlns:a="http://schemas.openxmlformats.org/drawingml/2006/main" name="Data Science Project Proposal XL by Slidesgo">
  <a:themeElements>
    <a:clrScheme name="Simple Light">
      <a:dk1>
        <a:srgbClr val="0E0E0E"/>
      </a:dk1>
      <a:lt1>
        <a:srgbClr val="FFFFFF"/>
      </a:lt1>
      <a:dk2>
        <a:srgbClr val="72F49A"/>
      </a:dk2>
      <a:lt2>
        <a:srgbClr val="47A5F3"/>
      </a:lt2>
      <a:accent1>
        <a:srgbClr val="F341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1240</TotalTime>
  <Words>793</Words>
  <Application>Microsoft Office PowerPoint</Application>
  <PresentationFormat>On-screen Show (16:9)</PresentationFormat>
  <Paragraphs>114</Paragraphs>
  <Slides>23</Slides>
  <Notes>5</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Aldrich</vt:lpstr>
      <vt:lpstr>Bai Jamjuree</vt:lpstr>
      <vt:lpstr>Arial</vt:lpstr>
      <vt:lpstr>Lexend</vt:lpstr>
      <vt:lpstr>Data Science Project Proposal XL by Slidesgo</vt:lpstr>
      <vt:lpstr>MAGNETIC RECONNECTIONS </vt:lpstr>
      <vt:lpstr>TABLE OF CONTENTS</vt:lpstr>
      <vt:lpstr>INTRODUCTION</vt:lpstr>
      <vt:lpstr>About the project </vt:lpstr>
      <vt:lpstr>Magnetic Reconnection Illustration</vt:lpstr>
      <vt:lpstr>Effects due to MR </vt:lpstr>
      <vt:lpstr>DATA PROJECT ARCHITECTURE</vt:lpstr>
      <vt:lpstr>MR Event   </vt:lpstr>
      <vt:lpstr>Recent events   In 2006, a geomagnetic storm disabled several satellites in the Global Positioning System (GPS) constellation.  in 2013, a geomagnetic storm caused a communications outage on the International Space Station.  In 2020, a geomagnetic storm caused a power outage on a SpaceX Starlink satellite. </vt:lpstr>
      <vt:lpstr>Approach towards problem </vt:lpstr>
      <vt:lpstr>Data Exploration  Data Collection and Understanding  1.Gather data from ACE, WIND, and DSCOVR missions regarding the IMF vector components (X, Y, Z).  2. we observed and understand the physical meanings and the typical ranges of the measurements.</vt:lpstr>
      <vt:lpstr>Features selection and Extraction   1.Clean the Data: Ensure there are no missing or erroneous values  2. Normalization : Given the likely variance in magnitude among the components, normalization might be necessary.  3. Segmentation : Divide the data into time segments for which you want to predict MR events.  4.Define Features : Apart from X, Y, Z components, compute additional features like magnitude of the vector, time derivative of components, etc.  </vt:lpstr>
      <vt:lpstr>Parameters Observation </vt:lpstr>
      <vt:lpstr>Feature detection </vt:lpstr>
      <vt:lpstr>Model selection 1. Model Selection : Choose a model appropriate for time-series data (e.g., LSTM, GRU, or a temporal convolutional network)..  2. Problem Framing:  Define clearly whether it is a classification (does MR occur or not) or regression (predicting the intensity or impact of MR) problem.</vt:lpstr>
      <vt:lpstr>Model implementation  RNN -  Recurrent Neural Network   SVM - Support Vector Machine   LSTM - Long Short-Term Memory</vt:lpstr>
      <vt:lpstr>Model implementation RNN -  Recurrent Neural Network   </vt:lpstr>
      <vt:lpstr>Model implementation RNN -  Recurrent Neural Network   </vt:lpstr>
      <vt:lpstr> LSTM- Long Short-Term Memory   Accuracy: LSTM networks have been shown to be very accurate in forecasting future values of time series data. This is because they are able to learn complex patterns in the data, even when the data is noisy or incomplete.   Flexibility: LSTM networks can be used to forecast a wide variety of time series data, including stock prices, weather patterns, and customer demand.*     Scalability: LSTM networks can be scaled up to handle large datasets, making them suitable for enterprise applications.  </vt:lpstr>
      <vt:lpstr>  References  </vt:lpstr>
      <vt:lpstr>  Team Details   </vt:lpstr>
      <vt:lpstr>  Results   </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MAGNETIC SCIENCE ProjectRECONNECTIONS Proposal</dc:title>
  <dc:creator>RAval tejas</dc:creator>
  <cp:lastModifiedBy>TEJASKUMAR RAVAL</cp:lastModifiedBy>
  <cp:revision>11</cp:revision>
  <dcterms:modified xsi:type="dcterms:W3CDTF">2023-10-08T16:17:07Z</dcterms:modified>
</cp:coreProperties>
</file>